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78"/>
  </p:handoutMasterIdLst>
  <p:sldIdLst>
    <p:sldId id="329" r:id="rId2"/>
    <p:sldId id="257" r:id="rId3"/>
    <p:sldId id="335" r:id="rId4"/>
    <p:sldId id="341" r:id="rId5"/>
    <p:sldId id="336" r:id="rId6"/>
    <p:sldId id="260" r:id="rId7"/>
    <p:sldId id="337" r:id="rId8"/>
    <p:sldId id="261" r:id="rId9"/>
    <p:sldId id="338" r:id="rId10"/>
    <p:sldId id="259" r:id="rId11"/>
    <p:sldId id="339" r:id="rId12"/>
    <p:sldId id="262" r:id="rId13"/>
    <p:sldId id="340" r:id="rId14"/>
    <p:sldId id="263" r:id="rId15"/>
    <p:sldId id="264" r:id="rId16"/>
    <p:sldId id="266" r:id="rId17"/>
    <p:sldId id="301" r:id="rId18"/>
    <p:sldId id="269" r:id="rId19"/>
    <p:sldId id="300" r:id="rId20"/>
    <p:sldId id="270" r:id="rId21"/>
    <p:sldId id="299" r:id="rId22"/>
    <p:sldId id="271" r:id="rId23"/>
    <p:sldId id="330" r:id="rId24"/>
    <p:sldId id="272" r:id="rId25"/>
    <p:sldId id="333" r:id="rId26"/>
    <p:sldId id="334" r:id="rId27"/>
    <p:sldId id="304" r:id="rId28"/>
    <p:sldId id="275" r:id="rId29"/>
    <p:sldId id="305" r:id="rId30"/>
    <p:sldId id="276" r:id="rId31"/>
    <p:sldId id="306" r:id="rId32"/>
    <p:sldId id="277" r:id="rId33"/>
    <p:sldId id="307" r:id="rId34"/>
    <p:sldId id="278" r:id="rId35"/>
    <p:sldId id="308" r:id="rId36"/>
    <p:sldId id="279" r:id="rId37"/>
    <p:sldId id="309" r:id="rId38"/>
    <p:sldId id="280" r:id="rId39"/>
    <p:sldId id="310" r:id="rId40"/>
    <p:sldId id="281" r:id="rId41"/>
    <p:sldId id="311" r:id="rId42"/>
    <p:sldId id="282" r:id="rId43"/>
    <p:sldId id="312" r:id="rId44"/>
    <p:sldId id="283" r:id="rId45"/>
    <p:sldId id="313" r:id="rId46"/>
    <p:sldId id="284" r:id="rId47"/>
    <p:sldId id="314" r:id="rId48"/>
    <p:sldId id="285" r:id="rId49"/>
    <p:sldId id="315" r:id="rId50"/>
    <p:sldId id="286" r:id="rId51"/>
    <p:sldId id="316" r:id="rId52"/>
    <p:sldId id="287" r:id="rId53"/>
    <p:sldId id="317" r:id="rId54"/>
    <p:sldId id="288" r:id="rId55"/>
    <p:sldId id="318" r:id="rId56"/>
    <p:sldId id="289" r:id="rId57"/>
    <p:sldId id="319" r:id="rId58"/>
    <p:sldId id="290" r:id="rId59"/>
    <p:sldId id="320" r:id="rId60"/>
    <p:sldId id="291" r:id="rId61"/>
    <p:sldId id="321" r:id="rId62"/>
    <p:sldId id="292" r:id="rId63"/>
    <p:sldId id="322" r:id="rId64"/>
    <p:sldId id="293" r:id="rId65"/>
    <p:sldId id="323" r:id="rId66"/>
    <p:sldId id="294" r:id="rId67"/>
    <p:sldId id="324" r:id="rId68"/>
    <p:sldId id="295" r:id="rId69"/>
    <p:sldId id="325" r:id="rId70"/>
    <p:sldId id="296" r:id="rId71"/>
    <p:sldId id="326" r:id="rId72"/>
    <p:sldId id="297" r:id="rId73"/>
    <p:sldId id="327" r:id="rId74"/>
    <p:sldId id="298" r:id="rId75"/>
    <p:sldId id="328" r:id="rId76"/>
    <p:sldId id="343" r:id="rId7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22026369-F0AB-419C-BE64-4B8963331EC9}">
          <p14:sldIdLst/>
        </p14:section>
        <p14:section name="intro- game" id="{A2BAACEC-B8F4-4601-BEE7-6851E4C826CB}">
          <p14:sldIdLst>
            <p14:sldId id="329"/>
            <p14:sldId id="257"/>
          </p14:sldIdLst>
        </p14:section>
        <p14:section name="animated categories" id="{3E121F93-9ECA-4963-B9BE-F9C8DBCD25E7}">
          <p14:sldIdLst>
            <p14:sldId id="335"/>
            <p14:sldId id="341"/>
            <p14:sldId id="336"/>
            <p14:sldId id="260"/>
            <p14:sldId id="337"/>
            <p14:sldId id="261"/>
            <p14:sldId id="338"/>
            <p14:sldId id="259"/>
            <p14:sldId id="339"/>
            <p14:sldId id="262"/>
            <p14:sldId id="340"/>
            <p14:sldId id="263"/>
          </p14:sldIdLst>
        </p14:section>
        <p14:section name="Main game board" id="{DF35C45D-AF45-465B-8288-2F318196684C}">
          <p14:sldIdLst>
            <p14:sldId id="264"/>
          </p14:sldIdLst>
        </p14:section>
        <p14:section name="category1 - question1" id="{1CFB97D7-FCE1-45AB-8918-7089B48E0E55}">
          <p14:sldIdLst>
            <p14:sldId id="266"/>
            <p14:sldId id="301"/>
          </p14:sldIdLst>
        </p14:section>
        <p14:section name="category1 - question2" id="{FB14FD9A-3EFD-48EB-B62B-0CA9267DADA3}">
          <p14:sldIdLst>
            <p14:sldId id="269"/>
            <p14:sldId id="300"/>
          </p14:sldIdLst>
        </p14:section>
        <p14:section name="category1 - question3" id="{A63D3BDA-DCA6-49F4-8631-899DF54694AE}">
          <p14:sldIdLst>
            <p14:sldId id="270"/>
            <p14:sldId id="299"/>
          </p14:sldIdLst>
        </p14:section>
        <p14:section name="category1 - question4" id="{07745928-A0CB-49A1-A031-5EE50C7D56AE}">
          <p14:sldIdLst>
            <p14:sldId id="271"/>
            <p14:sldId id="330"/>
          </p14:sldIdLst>
        </p14:section>
        <p14:section name="category1 - question5" id="{AF27FE90-584C-460E-8A43-74C854512F79}">
          <p14:sldIdLst>
            <p14:sldId id="272"/>
            <p14:sldId id="333"/>
          </p14:sldIdLst>
        </p14:section>
        <p14:section name="category2 - question1" id="{652E9916-A6DA-4CE3-9E4C-ED98237187F4}">
          <p14:sldIdLst>
            <p14:sldId id="334"/>
            <p14:sldId id="304"/>
          </p14:sldIdLst>
        </p14:section>
        <p14:section name="category2 - question2" id="{4309E8FB-24AD-4097-B13A-35389B3DDCC3}">
          <p14:sldIdLst>
            <p14:sldId id="275"/>
            <p14:sldId id="305"/>
          </p14:sldIdLst>
        </p14:section>
        <p14:section name="category2 - question3" id="{5882563A-746A-446C-86F7-5BD154E4CFCF}">
          <p14:sldIdLst>
            <p14:sldId id="276"/>
            <p14:sldId id="306"/>
          </p14:sldIdLst>
        </p14:section>
        <p14:section name="category2 - question4" id="{215D1203-31B7-4B65-BB7F-D23080707350}">
          <p14:sldIdLst>
            <p14:sldId id="277"/>
            <p14:sldId id="307"/>
          </p14:sldIdLst>
        </p14:section>
        <p14:section name="category2 - question5" id="{6C1283C4-83E0-47D8-8F59-4E7144358728}">
          <p14:sldIdLst>
            <p14:sldId id="278"/>
            <p14:sldId id="308"/>
          </p14:sldIdLst>
        </p14:section>
        <p14:section name="category3 - question1" id="{904326CC-86B5-4EA7-91A2-E76BC0AFF840}">
          <p14:sldIdLst>
            <p14:sldId id="279"/>
            <p14:sldId id="309"/>
          </p14:sldIdLst>
        </p14:section>
        <p14:section name="category3 - question2" id="{7A3309B9-00E0-444F-A5CB-1EE938D59848}">
          <p14:sldIdLst>
            <p14:sldId id="280"/>
            <p14:sldId id="310"/>
          </p14:sldIdLst>
        </p14:section>
        <p14:section name="category3 - question3" id="{264DADE3-4010-44A3-8B57-C904C2ABEFAA}">
          <p14:sldIdLst>
            <p14:sldId id="281"/>
            <p14:sldId id="311"/>
          </p14:sldIdLst>
        </p14:section>
        <p14:section name="category3 - question4" id="{C58C9BCD-2BFB-4B4F-8217-29BA72D78E53}">
          <p14:sldIdLst>
            <p14:sldId id="282"/>
            <p14:sldId id="312"/>
          </p14:sldIdLst>
        </p14:section>
        <p14:section name="category3 - question5" id="{792C387C-A378-4BC4-A135-B681DE39E01C}">
          <p14:sldIdLst>
            <p14:sldId id="283"/>
            <p14:sldId id="313"/>
          </p14:sldIdLst>
        </p14:section>
        <p14:section name="category4 - question1" id="{555F1EA8-FB9A-4F39-B8F7-7F35D99A1BD6}">
          <p14:sldIdLst>
            <p14:sldId id="284"/>
            <p14:sldId id="314"/>
          </p14:sldIdLst>
        </p14:section>
        <p14:section name="category4 - question2" id="{460653C8-95F5-48BB-B6FF-0B6AEE14D621}">
          <p14:sldIdLst>
            <p14:sldId id="285"/>
            <p14:sldId id="315"/>
          </p14:sldIdLst>
        </p14:section>
        <p14:section name="category4 - question3" id="{5E1C5C0D-11D4-4AC7-953E-8D7C74120EA0}">
          <p14:sldIdLst>
            <p14:sldId id="286"/>
            <p14:sldId id="316"/>
          </p14:sldIdLst>
        </p14:section>
        <p14:section name="category4 - question4" id="{5B136B7D-5DF4-4845-AA83-2BE07ACEBB1C}">
          <p14:sldIdLst>
            <p14:sldId id="287"/>
            <p14:sldId id="317"/>
          </p14:sldIdLst>
        </p14:section>
        <p14:section name="category4 - question5" id="{FBB59DB6-6240-4A5E-8845-141AA88507EA}">
          <p14:sldIdLst>
            <p14:sldId id="288"/>
            <p14:sldId id="318"/>
          </p14:sldIdLst>
        </p14:section>
        <p14:section name="category5 - question1" id="{21A375DB-3517-46A5-B70F-9CCB406EF60A}">
          <p14:sldIdLst>
            <p14:sldId id="289"/>
            <p14:sldId id="319"/>
          </p14:sldIdLst>
        </p14:section>
        <p14:section name="category5 - question2" id="{3B42E6F7-EC90-40C7-94D1-F09621C7A738}">
          <p14:sldIdLst>
            <p14:sldId id="290"/>
            <p14:sldId id="320"/>
          </p14:sldIdLst>
        </p14:section>
        <p14:section name="category5 - question3" id="{CEF03F08-E6EC-4ADF-9D04-0A06FFD506DC}">
          <p14:sldIdLst>
            <p14:sldId id="291"/>
            <p14:sldId id="321"/>
          </p14:sldIdLst>
        </p14:section>
        <p14:section name="category5 - question4" id="{1896F2F4-4532-49F2-997B-7AE4B5B31F1F}">
          <p14:sldIdLst>
            <p14:sldId id="292"/>
            <p14:sldId id="322"/>
          </p14:sldIdLst>
        </p14:section>
        <p14:section name="category5 - question5" id="{0961A355-B609-48C3-B86E-DB123A18CE82}">
          <p14:sldIdLst>
            <p14:sldId id="293"/>
            <p14:sldId id="323"/>
          </p14:sldIdLst>
        </p14:section>
        <p14:section name="category6 - question1" id="{F189DF21-8444-496C-A8ED-49ACA6358096}">
          <p14:sldIdLst>
            <p14:sldId id="294"/>
            <p14:sldId id="324"/>
          </p14:sldIdLst>
        </p14:section>
        <p14:section name="category6 - question2" id="{29EE58B2-C969-4650-AF19-6677F279585C}">
          <p14:sldIdLst>
            <p14:sldId id="295"/>
            <p14:sldId id="325"/>
          </p14:sldIdLst>
        </p14:section>
        <p14:section name="category6 - question3" id="{88FB954B-4347-4B58-85EB-1C7842BF419F}">
          <p14:sldIdLst>
            <p14:sldId id="296"/>
            <p14:sldId id="326"/>
          </p14:sldIdLst>
        </p14:section>
        <p14:section name="category6 - question4" id="{8DB43AEF-0D10-4F4B-A2F0-9E3BC1A973BB}">
          <p14:sldIdLst>
            <p14:sldId id="297"/>
            <p14:sldId id="327"/>
          </p14:sldIdLst>
        </p14:section>
        <p14:section name="category6 - question5" id="{BC1A54D4-A641-4E8C-B5EF-5CC1FC12E03F}">
          <p14:sldIdLst>
            <p14:sldId id="298"/>
            <p14:sldId id="328"/>
          </p14:sldIdLst>
        </p14:section>
        <p14:section name="SlideLizard" id="{2972ECF2-5DE3-49D8-9BD1-AE041A7B2F36}">
          <p14:sldIdLst>
            <p14:sldId id="343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9257F"/>
    <a:srgbClr val="7D3C9D"/>
    <a:srgbClr val="E6E6E6"/>
    <a:srgbClr val="003192"/>
    <a:srgbClr val="BF454A"/>
    <a:srgbClr val="55339E"/>
    <a:srgbClr val="011145"/>
    <a:srgbClr val="81ABFF"/>
    <a:srgbClr val="FFC000"/>
    <a:srgbClr val="0047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70" autoAdjust="0"/>
    <p:restoredTop sz="94891" autoAdjust="0"/>
  </p:normalViewPr>
  <p:slideViewPr>
    <p:cSldViewPr snapToGrid="0">
      <p:cViewPr varScale="1">
        <p:scale>
          <a:sx n="109" d="100"/>
          <a:sy n="109" d="100"/>
        </p:scale>
        <p:origin x="29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61" d="100"/>
          <a:sy n="61" d="100"/>
        </p:scale>
        <p:origin x="3060" y="69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handoutMaster" Target="handoutMasters/handout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B38CF39F-20F4-4657-9796-2340E5BC98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0FBA1E6-2B32-4D7C-AB07-2E905C83C2B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27A421-409F-46B5-A51B-81D90C8ABC0F}" type="datetimeFigureOut">
              <a:rPr lang="de-AT" smtClean="0"/>
              <a:t>21.09.2023</a:t>
            </a:fld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E8D44EF-829B-41BC-AB02-83F739BAC52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6AF0BF0-974C-4A2E-9A14-00ED07E083A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BE1C86-B713-4352-908A-B81AA01372A4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3690345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../slides/slide15.xm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../slides/slide15.xm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../slides/slide15.xm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../slides/slide15.xm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../slides/slide15.xm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../slides/slide15.xm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../slides/slide15.xm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6A8434A1-7133-4827-877C-ED89DA2F421F}"/>
              </a:ext>
            </a:extLst>
          </p:cNvPr>
          <p:cNvSpPr/>
          <p:nvPr userDrawn="1"/>
        </p:nvSpPr>
        <p:spPr>
          <a:xfrm>
            <a:off x="-3" y="0"/>
            <a:ext cx="12192000" cy="6858000"/>
          </a:xfrm>
          <a:prstGeom prst="rect">
            <a:avLst/>
          </a:prstGeom>
          <a:solidFill>
            <a:srgbClr val="0047D6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400" dirty="0"/>
          </a:p>
        </p:txBody>
      </p:sp>
    </p:spTree>
    <p:extLst>
      <p:ext uri="{BB962C8B-B14F-4D97-AF65-F5344CB8AC3E}">
        <p14:creationId xmlns:p14="http://schemas.microsoft.com/office/powerpoint/2010/main" val="19062839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7C0E7A-F071-4548-A222-5394C79A9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4DDED7A7-5788-441A-8B2D-2B6681685E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C766EDB-B30F-421F-8C05-EDA1033C1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16720-0DC2-4366-B1E0-3FCD3D459EA6}" type="datetimeFigureOut">
              <a:rPr lang="de-AT" smtClean="0"/>
              <a:t>21.09.2023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37F12D7-4275-4615-9A23-99C39DBDE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F593137-7365-4A49-AFF0-5DC9B19FC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C3AE0-A8C3-4192-8F14-9787B7F8765C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75075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D3C90E21-3377-4BE0-BD36-906245D931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D949412B-BE12-4C77-99A3-3CD444BDB5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8B91E82-F1EA-47F7-B6F9-203C299FA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16720-0DC2-4366-B1E0-3FCD3D459EA6}" type="datetimeFigureOut">
              <a:rPr lang="de-AT" smtClean="0"/>
              <a:t>21.09.2023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37C2B1C-FF6E-497D-96D9-23D7A6129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E59B946-8ED9-40D5-9770-920737AFB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C3AE0-A8C3-4192-8F14-9787B7F8765C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21431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with Text colorful">
    <p:bg>
      <p:bgPr>
        <a:gradFill>
          <a:gsLst>
            <a:gs pos="0">
              <a:srgbClr val="693AB7"/>
            </a:gs>
            <a:gs pos="100000">
              <a:srgbClr val="A44273"/>
            </a:gs>
          </a:gsLst>
          <a:lin ang="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10797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E40F0A-CA60-4B85-B9D5-F51CCD21BB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D9573B9-9648-426C-A1CA-EFCF7E5DDC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54D7147-E393-4FF1-84F7-BE2C9C240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21.09.2023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E9E79D2-D47A-4B8C-AF14-50F5C0D4B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021F92C-E151-4886-ADC3-D2F0B4CA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79482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hlinkClick r:id="rId2" action="ppaction://hlinksldjump"/>
            <a:extLst>
              <a:ext uri="{FF2B5EF4-FFF2-40B4-BE49-F238E27FC236}">
                <a16:creationId xmlns:a16="http://schemas.microsoft.com/office/drawing/2014/main" id="{18B57BED-444F-49FE-95DA-21ED5C32DC7E}"/>
              </a:ext>
            </a:extLst>
          </p:cNvPr>
          <p:cNvSpPr/>
          <p:nvPr userDrawn="1"/>
        </p:nvSpPr>
        <p:spPr>
          <a:xfrm>
            <a:off x="-3" y="0"/>
            <a:ext cx="12192000" cy="6858000"/>
          </a:xfrm>
          <a:prstGeom prst="rect">
            <a:avLst/>
          </a:prstGeom>
          <a:solidFill>
            <a:srgbClr val="0047D6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400" dirty="0"/>
          </a:p>
        </p:txBody>
      </p:sp>
      <p:pic>
        <p:nvPicPr>
          <p:cNvPr id="7" name="Grafik 6" descr="Geld">
            <a:extLst>
              <a:ext uri="{FF2B5EF4-FFF2-40B4-BE49-F238E27FC236}">
                <a16:creationId xmlns:a16="http://schemas.microsoft.com/office/drawing/2014/main" id="{EA9FA7D1-99B4-473F-A72F-57E17CFCB8F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734902">
            <a:off x="10916612" y="164066"/>
            <a:ext cx="914400" cy="9144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Grafik 8" descr="Geld">
            <a:extLst>
              <a:ext uri="{FF2B5EF4-FFF2-40B4-BE49-F238E27FC236}">
                <a16:creationId xmlns:a16="http://schemas.microsoft.com/office/drawing/2014/main" id="{625EB62C-63D7-4978-8C2E-B343780BBB2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20942176">
            <a:off x="427906" y="5704254"/>
            <a:ext cx="914400" cy="9144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171189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hlinkClick r:id="rId2" action="ppaction://hlinksldjump"/>
            <a:extLst>
              <a:ext uri="{FF2B5EF4-FFF2-40B4-BE49-F238E27FC236}">
                <a16:creationId xmlns:a16="http://schemas.microsoft.com/office/drawing/2014/main" id="{E1E78A11-6236-497D-8843-C3EAC7BC3AF5}"/>
              </a:ext>
            </a:extLst>
          </p:cNvPr>
          <p:cNvSpPr/>
          <p:nvPr userDrawn="1"/>
        </p:nvSpPr>
        <p:spPr>
          <a:xfrm>
            <a:off x="-3" y="0"/>
            <a:ext cx="12192000" cy="6858000"/>
          </a:xfrm>
          <a:prstGeom prst="rect">
            <a:avLst/>
          </a:prstGeom>
          <a:solidFill>
            <a:srgbClr val="0047D6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400" dirty="0"/>
          </a:p>
        </p:txBody>
      </p:sp>
      <p:pic>
        <p:nvPicPr>
          <p:cNvPr id="11" name="Inhaltsplatzhalter 13" descr="Fliegendes Geld">
            <a:extLst>
              <a:ext uri="{FF2B5EF4-FFF2-40B4-BE49-F238E27FC236}">
                <a16:creationId xmlns:a16="http://schemas.microsoft.com/office/drawing/2014/main" id="{C20E3963-AD53-4DBE-A49B-37ED07C900E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437071">
            <a:off x="593730" y="505267"/>
            <a:ext cx="914400" cy="914400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2" name="Inhaltsplatzhalter 13" descr="Fliegendes Geld">
            <a:extLst>
              <a:ext uri="{FF2B5EF4-FFF2-40B4-BE49-F238E27FC236}">
                <a16:creationId xmlns:a16="http://schemas.microsoft.com/office/drawing/2014/main" id="{DFEA8E5B-984D-42FA-A8CC-A798A3DBB6F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21431257">
            <a:off x="10903838" y="5380275"/>
            <a:ext cx="914400" cy="914400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690153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hlinkClick r:id="rId2" action="ppaction://hlinksldjump"/>
            <a:extLst>
              <a:ext uri="{FF2B5EF4-FFF2-40B4-BE49-F238E27FC236}">
                <a16:creationId xmlns:a16="http://schemas.microsoft.com/office/drawing/2014/main" id="{2333646C-12B8-4986-8CF1-C737077FAD93}"/>
              </a:ext>
            </a:extLst>
          </p:cNvPr>
          <p:cNvSpPr/>
          <p:nvPr userDrawn="1"/>
        </p:nvSpPr>
        <p:spPr>
          <a:xfrm>
            <a:off x="-3" y="0"/>
            <a:ext cx="12192000" cy="6858000"/>
          </a:xfrm>
          <a:prstGeom prst="rect">
            <a:avLst/>
          </a:prstGeom>
          <a:solidFill>
            <a:srgbClr val="0047D6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400" dirty="0"/>
          </a:p>
        </p:txBody>
      </p:sp>
      <p:pic>
        <p:nvPicPr>
          <p:cNvPr id="8" name="Inhaltsplatzhalter 13" descr="Fliegendes Geld">
            <a:extLst>
              <a:ext uri="{FF2B5EF4-FFF2-40B4-BE49-F238E27FC236}">
                <a16:creationId xmlns:a16="http://schemas.microsoft.com/office/drawing/2014/main" id="{FADC1002-8AD5-4364-B9CB-6CD7FDDFB26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437071">
            <a:off x="10292241" y="5364706"/>
            <a:ext cx="914400" cy="914400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9" name="Inhaltsplatzhalter 13" descr="Fliegendes Geld">
            <a:extLst>
              <a:ext uri="{FF2B5EF4-FFF2-40B4-BE49-F238E27FC236}">
                <a16:creationId xmlns:a16="http://schemas.microsoft.com/office/drawing/2014/main" id="{08278D08-D7D7-4F34-AFEE-DC60B5EDE80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246690" flipH="1">
            <a:off x="959261" y="5385633"/>
            <a:ext cx="963237" cy="914400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706221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u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hlinkClick r:id="rId2" action="ppaction://hlinksldjump"/>
            <a:extLst>
              <a:ext uri="{FF2B5EF4-FFF2-40B4-BE49-F238E27FC236}">
                <a16:creationId xmlns:a16="http://schemas.microsoft.com/office/drawing/2014/main" id="{8BDFF0C7-C315-454E-A6D4-CB6A89CFC0D8}"/>
              </a:ext>
            </a:extLst>
          </p:cNvPr>
          <p:cNvSpPr/>
          <p:nvPr userDrawn="1"/>
        </p:nvSpPr>
        <p:spPr>
          <a:xfrm>
            <a:off x="-3" y="0"/>
            <a:ext cx="12192000" cy="6858000"/>
          </a:xfrm>
          <a:prstGeom prst="rect">
            <a:avLst/>
          </a:prstGeom>
          <a:solidFill>
            <a:srgbClr val="0047D6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400" dirty="0"/>
          </a:p>
        </p:txBody>
      </p:sp>
      <p:pic>
        <p:nvPicPr>
          <p:cNvPr id="13" name="Inhaltsplatzhalter 13" descr="Fliegendes Geld">
            <a:extLst>
              <a:ext uri="{FF2B5EF4-FFF2-40B4-BE49-F238E27FC236}">
                <a16:creationId xmlns:a16="http://schemas.microsoft.com/office/drawing/2014/main" id="{DD3046B4-AE6F-472C-A9BD-A3D921419C1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246690" flipH="1">
            <a:off x="3347459" y="877871"/>
            <a:ext cx="963237" cy="914400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9617952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hlinkClick r:id="rId2" action="ppaction://hlinksldjump"/>
            <a:extLst>
              <a:ext uri="{FF2B5EF4-FFF2-40B4-BE49-F238E27FC236}">
                <a16:creationId xmlns:a16="http://schemas.microsoft.com/office/drawing/2014/main" id="{4910B828-ABB4-493C-9701-DB483A7CD349}"/>
              </a:ext>
            </a:extLst>
          </p:cNvPr>
          <p:cNvSpPr/>
          <p:nvPr userDrawn="1"/>
        </p:nvSpPr>
        <p:spPr>
          <a:xfrm>
            <a:off x="-3" y="0"/>
            <a:ext cx="12192000" cy="6858000"/>
          </a:xfrm>
          <a:prstGeom prst="rect">
            <a:avLst/>
          </a:prstGeom>
          <a:solidFill>
            <a:srgbClr val="0047D6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400" dirty="0"/>
          </a:p>
        </p:txBody>
      </p:sp>
      <p:pic>
        <p:nvPicPr>
          <p:cNvPr id="11" name="Grafik 10" descr="Münzen">
            <a:extLst>
              <a:ext uri="{FF2B5EF4-FFF2-40B4-BE49-F238E27FC236}">
                <a16:creationId xmlns:a16="http://schemas.microsoft.com/office/drawing/2014/main" id="{DB5E751B-6584-4C8E-A3B2-C88661766BF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20530466">
            <a:off x="316243" y="61692"/>
            <a:ext cx="1438458" cy="14384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10172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hlinkClick r:id="rId2" action="ppaction://hlinksldjump"/>
            <a:extLst>
              <a:ext uri="{FF2B5EF4-FFF2-40B4-BE49-F238E27FC236}">
                <a16:creationId xmlns:a16="http://schemas.microsoft.com/office/drawing/2014/main" id="{8D601C0D-745E-47C6-AAE5-249B59410590}"/>
              </a:ext>
            </a:extLst>
          </p:cNvPr>
          <p:cNvSpPr/>
          <p:nvPr userDrawn="1"/>
        </p:nvSpPr>
        <p:spPr>
          <a:xfrm>
            <a:off x="-3" y="0"/>
            <a:ext cx="12192000" cy="6858000"/>
          </a:xfrm>
          <a:prstGeom prst="rect">
            <a:avLst/>
          </a:prstGeom>
          <a:solidFill>
            <a:srgbClr val="0047D6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400" dirty="0"/>
          </a:p>
        </p:txBody>
      </p:sp>
      <p:pic>
        <p:nvPicPr>
          <p:cNvPr id="8" name="Grafik 7" descr="Sparschwein">
            <a:extLst>
              <a:ext uri="{FF2B5EF4-FFF2-40B4-BE49-F238E27FC236}">
                <a16:creationId xmlns:a16="http://schemas.microsoft.com/office/drawing/2014/main" id="{0F47026B-D4FD-4B2B-8453-AF23B3B9819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730752" y="5477435"/>
            <a:ext cx="1380565" cy="138056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61143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hlinkClick r:id="rId2" action="ppaction://hlinksldjump"/>
            <a:extLst>
              <a:ext uri="{FF2B5EF4-FFF2-40B4-BE49-F238E27FC236}">
                <a16:creationId xmlns:a16="http://schemas.microsoft.com/office/drawing/2014/main" id="{9ACDF145-435A-432E-80A9-3E6D03FE7051}"/>
              </a:ext>
            </a:extLst>
          </p:cNvPr>
          <p:cNvSpPr/>
          <p:nvPr userDrawn="1"/>
        </p:nvSpPr>
        <p:spPr>
          <a:xfrm>
            <a:off x="-3" y="0"/>
            <a:ext cx="12192000" cy="6858000"/>
          </a:xfrm>
          <a:prstGeom prst="rect">
            <a:avLst/>
          </a:prstGeom>
          <a:solidFill>
            <a:srgbClr val="0047D6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400" dirty="0"/>
          </a:p>
        </p:txBody>
      </p:sp>
      <p:pic>
        <p:nvPicPr>
          <p:cNvPr id="11" name="Grafik 10" descr="Dollar">
            <a:extLst>
              <a:ext uri="{FF2B5EF4-FFF2-40B4-BE49-F238E27FC236}">
                <a16:creationId xmlns:a16="http://schemas.microsoft.com/office/drawing/2014/main" id="{905AF8BF-9ADF-4AEA-BD26-C504A9AAB9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88069" y="5477116"/>
            <a:ext cx="914400" cy="91440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5" name="Grafik 14" descr="Dollar">
            <a:extLst>
              <a:ext uri="{FF2B5EF4-FFF2-40B4-BE49-F238E27FC236}">
                <a16:creationId xmlns:a16="http://schemas.microsoft.com/office/drawing/2014/main" id="{23744628-9994-42E3-83ED-9C1F23DC645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88069" y="591351"/>
            <a:ext cx="914400" cy="91440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7" name="Grafik 16" descr="Dollar">
            <a:extLst>
              <a:ext uri="{FF2B5EF4-FFF2-40B4-BE49-F238E27FC236}">
                <a16:creationId xmlns:a16="http://schemas.microsoft.com/office/drawing/2014/main" id="{68199C24-C995-47EA-B950-7EF8A71E5DD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989531" y="591351"/>
            <a:ext cx="914400" cy="91440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9" name="Grafik 18" descr="Dollar">
            <a:extLst>
              <a:ext uri="{FF2B5EF4-FFF2-40B4-BE49-F238E27FC236}">
                <a16:creationId xmlns:a16="http://schemas.microsoft.com/office/drawing/2014/main" id="{DB43126D-97A1-4430-8649-F7A4710551C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989531" y="5477116"/>
            <a:ext cx="914400" cy="91440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98356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Frau, Schild enthält.&#10;&#10;Automatisch generierte Beschreibung">
            <a:extLst>
              <a:ext uri="{FF2B5EF4-FFF2-40B4-BE49-F238E27FC236}">
                <a16:creationId xmlns:a16="http://schemas.microsoft.com/office/drawing/2014/main" id="{1F908246-2FF0-4D56-8D49-6E894791BA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Grafik 10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CD3D9236-7E3A-4608-BE0C-207E5A9D51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5552" y="-221035"/>
            <a:ext cx="7521900" cy="750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416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B024CBA1-761B-4852-A2D1-5CB5D526D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35FAF17-3DB0-4F40-8452-64EB520A12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19077DE-90D2-40C4-BD89-B001099300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916720-0DC2-4366-B1E0-3FCD3D459EA6}" type="datetimeFigureOut">
              <a:rPr lang="de-AT" smtClean="0"/>
              <a:t>21.09.2023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BBC49BA-5311-4CF2-94E7-86621953B3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13CC330-0543-49E5-8318-7F891E1087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4C3AE0-A8C3-4192-8F14-9787B7F8765C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109040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4a"/><Relationship Id="rId1" Type="http://schemas.openxmlformats.org/officeDocument/2006/relationships/audio" Target="NULL" TargetMode="Externa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6.m4a"/><Relationship Id="rId1" Type="http://schemas.openxmlformats.org/officeDocument/2006/relationships/audio" Target="NULL" TargetMode="Externa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7.m4a"/><Relationship Id="rId1" Type="http://schemas.openxmlformats.org/officeDocument/2006/relationships/audio" Target="NULL" TargetMode="Externa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6" Type="http://schemas.openxmlformats.org/officeDocument/2006/relationships/slide" Target="slide52.xml"/><Relationship Id="rId21" Type="http://schemas.openxmlformats.org/officeDocument/2006/relationships/image" Target="../media/image28.png"/><Relationship Id="rId42" Type="http://schemas.openxmlformats.org/officeDocument/2006/relationships/image" Target="../media/image35.png"/><Relationship Id="rId47" Type="http://schemas.openxmlformats.org/officeDocument/2006/relationships/slide" Target="slide40.xml"/><Relationship Id="rId63" Type="http://schemas.openxmlformats.org/officeDocument/2006/relationships/image" Target="../media/image42.png"/><Relationship Id="rId68" Type="http://schemas.openxmlformats.org/officeDocument/2006/relationships/slide" Target="slide28.xml"/><Relationship Id="rId84" Type="http://schemas.openxmlformats.org/officeDocument/2006/relationships/image" Target="../media/image49.png"/><Relationship Id="rId16" Type="http://schemas.openxmlformats.org/officeDocument/2006/relationships/image" Target="../media/image27.png"/><Relationship Id="rId11" Type="http://schemas.openxmlformats.org/officeDocument/2006/relationships/image" Target="../media/image25.png"/><Relationship Id="rId32" Type="http://schemas.openxmlformats.org/officeDocument/2006/relationships/slide" Target="slide32.xml"/><Relationship Id="rId37" Type="http://schemas.openxmlformats.org/officeDocument/2006/relationships/image" Target="../media/image330.png"/><Relationship Id="rId53" Type="http://schemas.openxmlformats.org/officeDocument/2006/relationships/slide" Target="slide20.xml"/><Relationship Id="rId58" Type="http://schemas.openxmlformats.org/officeDocument/2006/relationships/image" Target="../media/image400.png"/><Relationship Id="rId74" Type="http://schemas.openxmlformats.org/officeDocument/2006/relationships/slide" Target="slide66.xml"/><Relationship Id="rId79" Type="http://schemas.openxmlformats.org/officeDocument/2006/relationships/image" Target="../media/image470.png"/><Relationship Id="rId5" Type="http://schemas.openxmlformats.org/officeDocument/2006/relationships/image" Target="../media/image20.png"/><Relationship Id="rId19" Type="http://schemas.openxmlformats.org/officeDocument/2006/relationships/image" Target="../media/image270.png"/><Relationship Id="rId14" Type="http://schemas.openxmlformats.org/officeDocument/2006/relationships/image" Target="../media/image26.png"/><Relationship Id="rId22" Type="http://schemas.openxmlformats.org/officeDocument/2006/relationships/image" Target="../media/image280.png"/><Relationship Id="rId27" Type="http://schemas.openxmlformats.org/officeDocument/2006/relationships/image" Target="../media/image30.png"/><Relationship Id="rId30" Type="http://schemas.openxmlformats.org/officeDocument/2006/relationships/image" Target="../media/image31.png"/><Relationship Id="rId35" Type="http://schemas.openxmlformats.org/officeDocument/2006/relationships/slide" Target="slide22.xml"/><Relationship Id="rId43" Type="http://schemas.openxmlformats.org/officeDocument/2006/relationships/image" Target="../media/image350.png"/><Relationship Id="rId48" Type="http://schemas.openxmlformats.org/officeDocument/2006/relationships/image" Target="../media/image37.png"/><Relationship Id="rId56" Type="http://schemas.openxmlformats.org/officeDocument/2006/relationships/slide" Target="slide68.xml"/><Relationship Id="rId64" Type="http://schemas.openxmlformats.org/officeDocument/2006/relationships/image" Target="../media/image420.png"/><Relationship Id="rId69" Type="http://schemas.openxmlformats.org/officeDocument/2006/relationships/image" Target="../media/image44.png"/><Relationship Id="rId77" Type="http://schemas.openxmlformats.org/officeDocument/2006/relationships/slide" Target="slide56.xml"/><Relationship Id="rId8" Type="http://schemas.openxmlformats.org/officeDocument/2006/relationships/image" Target="../media/image24.png"/><Relationship Id="rId51" Type="http://schemas.openxmlformats.org/officeDocument/2006/relationships/image" Target="../media/image38.png"/><Relationship Id="rId72" Type="http://schemas.openxmlformats.org/officeDocument/2006/relationships/image" Target="../media/image45.png"/><Relationship Id="rId80" Type="http://schemas.openxmlformats.org/officeDocument/2006/relationships/slide" Target="slide46.xml"/><Relationship Id="rId85" Type="http://schemas.openxmlformats.org/officeDocument/2006/relationships/image" Target="../media/image50.png"/><Relationship Id="rId3" Type="http://schemas.openxmlformats.org/officeDocument/2006/relationships/image" Target="../media/image23.png"/><Relationship Id="rId12" Type="http://schemas.openxmlformats.org/officeDocument/2006/relationships/slide" Target="slide54.xml"/><Relationship Id="rId17" Type="http://schemas.openxmlformats.org/officeDocument/2006/relationships/slide" Target="slide34.xml"/><Relationship Id="rId25" Type="http://schemas.openxmlformats.org/officeDocument/2006/relationships/image" Target="../media/image290.png"/><Relationship Id="rId33" Type="http://schemas.openxmlformats.org/officeDocument/2006/relationships/image" Target="../media/image32.png"/><Relationship Id="rId38" Type="http://schemas.openxmlformats.org/officeDocument/2006/relationships/slide" Target="slide70.xml"/><Relationship Id="rId46" Type="http://schemas.openxmlformats.org/officeDocument/2006/relationships/image" Target="../media/image360.png"/><Relationship Id="rId59" Type="http://schemas.openxmlformats.org/officeDocument/2006/relationships/slide" Target="slide58.xml"/><Relationship Id="rId67" Type="http://schemas.openxmlformats.org/officeDocument/2006/relationships/image" Target="../media/image430.png"/><Relationship Id="rId20" Type="http://schemas.openxmlformats.org/officeDocument/2006/relationships/slide" Target="slide72.xml"/><Relationship Id="rId41" Type="http://schemas.openxmlformats.org/officeDocument/2006/relationships/slide" Target="slide60.xml"/><Relationship Id="rId54" Type="http://schemas.openxmlformats.org/officeDocument/2006/relationships/image" Target="../media/image39.png"/><Relationship Id="rId62" Type="http://schemas.openxmlformats.org/officeDocument/2006/relationships/slide" Target="slide48.xml"/><Relationship Id="rId70" Type="http://schemas.openxmlformats.org/officeDocument/2006/relationships/image" Target="../media/image440.png"/><Relationship Id="rId75" Type="http://schemas.openxmlformats.org/officeDocument/2006/relationships/image" Target="../media/image46.png"/><Relationship Id="rId83" Type="http://schemas.openxmlformats.org/officeDocument/2006/relationships/slide" Target="slide36.xml"/><Relationship Id="rId1" Type="http://schemas.openxmlformats.org/officeDocument/2006/relationships/slideLayout" Target="../slideLayouts/slideLayout2.xml"/><Relationship Id="rId15" Type="http://schemas.openxmlformats.org/officeDocument/2006/relationships/slide" Target="slide44.xml"/><Relationship Id="rId23" Type="http://schemas.openxmlformats.org/officeDocument/2006/relationships/slide" Target="slide62.xml"/><Relationship Id="rId28" Type="http://schemas.openxmlformats.org/officeDocument/2006/relationships/image" Target="../media/image300.png"/><Relationship Id="rId36" Type="http://schemas.openxmlformats.org/officeDocument/2006/relationships/image" Target="../media/image33.png"/><Relationship Id="rId49" Type="http://schemas.openxmlformats.org/officeDocument/2006/relationships/image" Target="../media/image370.png"/><Relationship Id="rId57" Type="http://schemas.openxmlformats.org/officeDocument/2006/relationships/image" Target="../media/image40.png"/><Relationship Id="rId10" Type="http://schemas.openxmlformats.org/officeDocument/2006/relationships/image" Target="../media/image21.png"/><Relationship Id="rId31" Type="http://schemas.openxmlformats.org/officeDocument/2006/relationships/image" Target="../media/image310.png"/><Relationship Id="rId44" Type="http://schemas.openxmlformats.org/officeDocument/2006/relationships/slide" Target="slide50.xml"/><Relationship Id="rId52" Type="http://schemas.openxmlformats.org/officeDocument/2006/relationships/image" Target="../media/image380.png"/><Relationship Id="rId60" Type="http://schemas.openxmlformats.org/officeDocument/2006/relationships/image" Target="../media/image41.png"/><Relationship Id="rId65" Type="http://schemas.openxmlformats.org/officeDocument/2006/relationships/slide" Target="slide38.xml"/><Relationship Id="rId73" Type="http://schemas.openxmlformats.org/officeDocument/2006/relationships/image" Target="../media/image450.png"/><Relationship Id="rId78" Type="http://schemas.openxmlformats.org/officeDocument/2006/relationships/image" Target="../media/image47.png"/><Relationship Id="rId81" Type="http://schemas.openxmlformats.org/officeDocument/2006/relationships/image" Target="../media/image48.png"/><Relationship Id="rId86" Type="http://schemas.openxmlformats.org/officeDocument/2006/relationships/image" Target="../media/image490.png"/><Relationship Id="rId4" Type="http://schemas.openxmlformats.org/officeDocument/2006/relationships/slide" Target="slide74.xml"/><Relationship Id="rId9" Type="http://schemas.openxmlformats.org/officeDocument/2006/relationships/slide" Target="slide64.xml"/><Relationship Id="rId13" Type="http://schemas.openxmlformats.org/officeDocument/2006/relationships/image" Target="../media/image22.png"/><Relationship Id="rId18" Type="http://schemas.openxmlformats.org/officeDocument/2006/relationships/slide" Target="slide24.xml"/><Relationship Id="rId39" Type="http://schemas.openxmlformats.org/officeDocument/2006/relationships/image" Target="../media/image34.png"/><Relationship Id="rId34" Type="http://schemas.openxmlformats.org/officeDocument/2006/relationships/image" Target="../media/image320.png"/><Relationship Id="rId50" Type="http://schemas.openxmlformats.org/officeDocument/2006/relationships/slide" Target="slide30.xml"/><Relationship Id="rId55" Type="http://schemas.openxmlformats.org/officeDocument/2006/relationships/image" Target="../media/image390.png"/><Relationship Id="rId76" Type="http://schemas.openxmlformats.org/officeDocument/2006/relationships/image" Target="../media/image460.png"/><Relationship Id="rId71" Type="http://schemas.openxmlformats.org/officeDocument/2006/relationships/slide" Target="slide18.xml"/><Relationship Id="rId2" Type="http://schemas.openxmlformats.org/officeDocument/2006/relationships/image" Target="../media/image18.jpeg"/><Relationship Id="rId29" Type="http://schemas.openxmlformats.org/officeDocument/2006/relationships/slide" Target="slide42.xml"/><Relationship Id="rId24" Type="http://schemas.openxmlformats.org/officeDocument/2006/relationships/image" Target="../media/image29.png"/><Relationship Id="rId40" Type="http://schemas.openxmlformats.org/officeDocument/2006/relationships/image" Target="../media/image340.png"/><Relationship Id="rId45" Type="http://schemas.openxmlformats.org/officeDocument/2006/relationships/image" Target="../media/image36.png"/><Relationship Id="rId66" Type="http://schemas.openxmlformats.org/officeDocument/2006/relationships/image" Target="../media/image43.png"/><Relationship Id="rId87" Type="http://schemas.openxmlformats.org/officeDocument/2006/relationships/image" Target="../media/image51.png"/><Relationship Id="rId61" Type="http://schemas.openxmlformats.org/officeDocument/2006/relationships/image" Target="../media/image410.png"/><Relationship Id="rId82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16.png"/><Relationship Id="rId4" Type="http://schemas.openxmlformats.org/officeDocument/2006/relationships/slide" Target="slide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16.png"/><Relationship Id="rId4" Type="http://schemas.openxmlformats.org/officeDocument/2006/relationships/slide" Target="sl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16.png"/><Relationship Id="rId4" Type="http://schemas.openxmlformats.org/officeDocument/2006/relationships/slide" Target="slide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16.png"/><Relationship Id="rId4" Type="http://schemas.openxmlformats.org/officeDocument/2006/relationships/slide" Target="slide1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9.png"/><Relationship Id="rId7" Type="http://schemas.openxmlformats.org/officeDocument/2006/relationships/image" Target="../media/image12.jpeg"/><Relationship Id="rId12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11" Type="http://schemas.openxmlformats.org/officeDocument/2006/relationships/image" Target="../media/image15.png"/><Relationship Id="rId5" Type="http://schemas.openxmlformats.org/officeDocument/2006/relationships/image" Target="../media/image10.jpeg"/><Relationship Id="rId10" Type="http://schemas.openxmlformats.org/officeDocument/2006/relationships/slide" Target="slide3.xml"/><Relationship Id="rId4" Type="http://schemas.openxmlformats.org/officeDocument/2006/relationships/image" Target="../media/image9.png"/><Relationship Id="rId9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16.png"/><Relationship Id="rId4" Type="http://schemas.openxmlformats.org/officeDocument/2006/relationships/slide" Target="slide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16.png"/><Relationship Id="rId4" Type="http://schemas.openxmlformats.org/officeDocument/2006/relationships/slide" Target="slide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16.png"/><Relationship Id="rId4" Type="http://schemas.openxmlformats.org/officeDocument/2006/relationships/slide" Target="slide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16.png"/><Relationship Id="rId4" Type="http://schemas.openxmlformats.org/officeDocument/2006/relationships/slide" Target="slide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16.png"/><Relationship Id="rId4" Type="http://schemas.openxmlformats.org/officeDocument/2006/relationships/slide" Target="slide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16.png"/><Relationship Id="rId4" Type="http://schemas.openxmlformats.org/officeDocument/2006/relationships/slide" Target="slide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16.png"/><Relationship Id="rId4" Type="http://schemas.openxmlformats.org/officeDocument/2006/relationships/slide" Target="slide2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16.png"/><Relationship Id="rId4" Type="http://schemas.openxmlformats.org/officeDocument/2006/relationships/slide" Target="slide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16.png"/><Relationship Id="rId4" Type="http://schemas.openxmlformats.org/officeDocument/2006/relationships/slide" Target="slide2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16.png"/><Relationship Id="rId4" Type="http://schemas.openxmlformats.org/officeDocument/2006/relationships/slide" Target="slide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16.png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16.png"/><Relationship Id="rId4" Type="http://schemas.openxmlformats.org/officeDocument/2006/relationships/slide" Target="slide3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16.png"/><Relationship Id="rId4" Type="http://schemas.openxmlformats.org/officeDocument/2006/relationships/slide" Target="slide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16.png"/><Relationship Id="rId4" Type="http://schemas.openxmlformats.org/officeDocument/2006/relationships/slide" Target="slide3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slide" Target="slide15.xml"/><Relationship Id="rId4" Type="http://schemas.openxmlformats.org/officeDocument/2006/relationships/image" Target="../media/image1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16.png"/><Relationship Id="rId4" Type="http://schemas.openxmlformats.org/officeDocument/2006/relationships/slide" Target="slide3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16.png"/><Relationship Id="rId4" Type="http://schemas.openxmlformats.org/officeDocument/2006/relationships/slide" Target="slide1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16.png"/><Relationship Id="rId4" Type="http://schemas.openxmlformats.org/officeDocument/2006/relationships/slide" Target="slide3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16.png"/><Relationship Id="rId4" Type="http://schemas.openxmlformats.org/officeDocument/2006/relationships/slide" Target="slide1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16.png"/><Relationship Id="rId4" Type="http://schemas.openxmlformats.org/officeDocument/2006/relationships/slide" Target="slide3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16.png"/><Relationship Id="rId4" Type="http://schemas.openxmlformats.org/officeDocument/2006/relationships/slide" Target="slide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4a"/><Relationship Id="rId1" Type="http://schemas.openxmlformats.org/officeDocument/2006/relationships/audio" Target="NULL" TargetMode="External"/><Relationship Id="rId4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16.png"/><Relationship Id="rId4" Type="http://schemas.openxmlformats.org/officeDocument/2006/relationships/slide" Target="slide4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16.png"/><Relationship Id="rId4" Type="http://schemas.openxmlformats.org/officeDocument/2006/relationships/slide" Target="slide1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16.png"/><Relationship Id="rId4" Type="http://schemas.openxmlformats.org/officeDocument/2006/relationships/slide" Target="slide4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16.png"/><Relationship Id="rId4" Type="http://schemas.openxmlformats.org/officeDocument/2006/relationships/slide" Target="slide1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16.png"/><Relationship Id="rId4" Type="http://schemas.openxmlformats.org/officeDocument/2006/relationships/slide" Target="slide4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16.png"/><Relationship Id="rId4" Type="http://schemas.openxmlformats.org/officeDocument/2006/relationships/slide" Target="slide1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16.png"/><Relationship Id="rId4" Type="http://schemas.openxmlformats.org/officeDocument/2006/relationships/slide" Target="slide4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16.png"/><Relationship Id="rId4" Type="http://schemas.openxmlformats.org/officeDocument/2006/relationships/slide" Target="slide1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16.png"/><Relationship Id="rId4" Type="http://schemas.openxmlformats.org/officeDocument/2006/relationships/slide" Target="slide4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16.png"/><Relationship Id="rId4" Type="http://schemas.openxmlformats.org/officeDocument/2006/relationships/slide" Target="slide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16.png"/><Relationship Id="rId4" Type="http://schemas.openxmlformats.org/officeDocument/2006/relationships/slide" Target="slide5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16.png"/><Relationship Id="rId4" Type="http://schemas.openxmlformats.org/officeDocument/2006/relationships/slide" Target="slide1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16.png"/><Relationship Id="rId4" Type="http://schemas.openxmlformats.org/officeDocument/2006/relationships/slide" Target="slide5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16.png"/><Relationship Id="rId4" Type="http://schemas.openxmlformats.org/officeDocument/2006/relationships/slide" Target="slide1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16.png"/><Relationship Id="rId4" Type="http://schemas.openxmlformats.org/officeDocument/2006/relationships/slide" Target="slide5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16.png"/><Relationship Id="rId4" Type="http://schemas.openxmlformats.org/officeDocument/2006/relationships/slide" Target="slide1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16.png"/><Relationship Id="rId4" Type="http://schemas.openxmlformats.org/officeDocument/2006/relationships/slide" Target="slide5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16.png"/><Relationship Id="rId4" Type="http://schemas.openxmlformats.org/officeDocument/2006/relationships/slide" Target="slide1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16.png"/><Relationship Id="rId4" Type="http://schemas.openxmlformats.org/officeDocument/2006/relationships/slide" Target="slide5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16.png"/><Relationship Id="rId4" Type="http://schemas.openxmlformats.org/officeDocument/2006/relationships/slide" Target="slide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4a"/><Relationship Id="rId1" Type="http://schemas.openxmlformats.org/officeDocument/2006/relationships/audio" Target="NULL" TargetMode="External"/><Relationship Id="rId4" Type="http://schemas.openxmlformats.org/officeDocument/2006/relationships/image" Target="../media/image1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16.png"/><Relationship Id="rId4" Type="http://schemas.openxmlformats.org/officeDocument/2006/relationships/slide" Target="slide6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16.png"/><Relationship Id="rId4" Type="http://schemas.openxmlformats.org/officeDocument/2006/relationships/slide" Target="slide1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16.png"/><Relationship Id="rId4" Type="http://schemas.openxmlformats.org/officeDocument/2006/relationships/slide" Target="slide6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16.png"/><Relationship Id="rId4" Type="http://schemas.openxmlformats.org/officeDocument/2006/relationships/slide" Target="slide1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16.png"/><Relationship Id="rId4" Type="http://schemas.openxmlformats.org/officeDocument/2006/relationships/slide" Target="slide6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16.png"/><Relationship Id="rId4" Type="http://schemas.openxmlformats.org/officeDocument/2006/relationships/slide" Target="slide1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16.png"/><Relationship Id="rId4" Type="http://schemas.openxmlformats.org/officeDocument/2006/relationships/slide" Target="slide6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16.png"/><Relationship Id="rId4" Type="http://schemas.openxmlformats.org/officeDocument/2006/relationships/slide" Target="slide1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16.png"/><Relationship Id="rId4" Type="http://schemas.openxmlformats.org/officeDocument/2006/relationships/slide" Target="slide6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16.png"/><Relationship Id="rId4" Type="http://schemas.openxmlformats.org/officeDocument/2006/relationships/slide" Target="slide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16.png"/><Relationship Id="rId4" Type="http://schemas.openxmlformats.org/officeDocument/2006/relationships/slide" Target="slide7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16.png"/><Relationship Id="rId4" Type="http://schemas.openxmlformats.org/officeDocument/2006/relationships/slide" Target="slide15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16.png"/><Relationship Id="rId4" Type="http://schemas.openxmlformats.org/officeDocument/2006/relationships/slide" Target="slide7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16.png"/><Relationship Id="rId4" Type="http://schemas.openxmlformats.org/officeDocument/2006/relationships/slide" Target="slide15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16.png"/><Relationship Id="rId4" Type="http://schemas.openxmlformats.org/officeDocument/2006/relationships/slide" Target="slide75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16.png"/><Relationship Id="rId4" Type="http://schemas.openxmlformats.org/officeDocument/2006/relationships/slide" Target="slide15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4" Type="http://schemas.openxmlformats.org/officeDocument/2006/relationships/image" Target="../media/image5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4a"/><Relationship Id="rId1" Type="http://schemas.openxmlformats.org/officeDocument/2006/relationships/audio" Target="NULL" TargetMode="Externa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321AD5-7616-426D-A98C-8400E8F2DF1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de-AT" dirty="0"/>
              <a:t>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D504819-064E-464D-B90B-0699521E068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endParaRPr lang="de-AT"/>
          </a:p>
        </p:txBody>
      </p:sp>
      <p:pic>
        <p:nvPicPr>
          <p:cNvPr id="5" name="Grafik 4" descr="Ein Bild, das Zug enthält.&#10;&#10;Automatisch generierte Beschreibung">
            <a:extLst>
              <a:ext uri="{FF2B5EF4-FFF2-40B4-BE49-F238E27FC236}">
                <a16:creationId xmlns:a16="http://schemas.microsoft.com/office/drawing/2014/main" id="{38C422C8-F24D-469E-8776-92BBEAFE7C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A5178E25-B762-4271-9C82-C06567F1DBDC}"/>
              </a:ext>
            </a:extLst>
          </p:cNvPr>
          <p:cNvSpPr txBox="1"/>
          <p:nvPr/>
        </p:nvSpPr>
        <p:spPr>
          <a:xfrm>
            <a:off x="2134354" y="5592188"/>
            <a:ext cx="79232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PLEASE CLICK TO START THE GAME!</a:t>
            </a:r>
            <a:endParaRPr lang="de-AT" sz="13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7635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500">
        <p:split orient="vert"/>
        <p:sndAc>
          <p:stSnd loop="1">
            <p:snd r:embed="rId2" name="begin song.wav"/>
          </p:stSnd>
        </p:sndAc>
      </p:transition>
    </mc:Choice>
    <mc:Fallback xmlns="">
      <p:transition spd="slow">
        <p:split orient="vert"/>
        <p:sndAc>
          <p:stSnd loop="1">
            <p:snd r:embed="rId4" name="begin song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67BC6F1A-AD9D-495E-906D-0F88E2D7C12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1D7E8477-4518-4E8E-B2FA-98506FF9B040}"/>
              </a:ext>
            </a:extLst>
          </p:cNvPr>
          <p:cNvSpPr/>
          <p:nvPr/>
        </p:nvSpPr>
        <p:spPr>
          <a:xfrm>
            <a:off x="688063" y="387035"/>
            <a:ext cx="10815873" cy="6083929"/>
          </a:xfrm>
          <a:prstGeom prst="rect">
            <a:avLst/>
          </a:prstGeom>
          <a:solidFill>
            <a:srgbClr val="0047D6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" name="Textfeld 5">
            <a:extLst>
              <a:ext uri="{FF2B5EF4-FFF2-40B4-BE49-F238E27FC236}">
                <a16:creationId xmlns:a16="http://schemas.microsoft.com/office/drawing/2014/main" id="{F2BE03A0-5EC0-A1FF-5A4E-53F4185A6458}"/>
              </a:ext>
            </a:extLst>
          </p:cNvPr>
          <p:cNvSpPr txBox="1"/>
          <p:nvPr/>
        </p:nvSpPr>
        <p:spPr>
          <a:xfrm>
            <a:off x="1022888" y="828544"/>
            <a:ext cx="10135892" cy="452431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98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AT" sz="9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Parenté</a:t>
            </a:r>
            <a:r>
              <a:rPr lang="de-AT" sz="9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 moderne / Modern Relative</a:t>
            </a:r>
          </a:p>
        </p:txBody>
      </p:sp>
      <p:pic>
        <p:nvPicPr>
          <p:cNvPr id="4" name="Audio Recording Sep 14, 2023 at 12:41:36 PM">
            <a:hlinkClick r:id="" action="ppaction://media"/>
            <a:extLst>
              <a:ext uri="{FF2B5EF4-FFF2-40B4-BE49-F238E27FC236}">
                <a16:creationId xmlns:a16="http://schemas.microsoft.com/office/drawing/2014/main" id="{741A5A83-1341-747E-E5AA-3399DC55B81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73.9063" end="359.804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6" y="13991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089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doors dir="vert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10C518-64BF-49AC-8E84-F6E6562A75A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9788" y="457200"/>
            <a:ext cx="3932237" cy="1600200"/>
          </a:xfrm>
        </p:spPr>
        <p:txBody>
          <a:bodyPr/>
          <a:lstStyle/>
          <a:p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FB19ABDE-2808-4D3C-B88F-1DBF972FA8A0}"/>
              </a:ext>
            </a:extLst>
          </p:cNvPr>
          <p:cNvSpPr>
            <a:spLocks noGrp="1"/>
          </p:cNvSpPr>
          <p:nvPr>
            <p:ph type="pic" idx="4294967295"/>
          </p:nvPr>
        </p:nvSpPr>
        <p:spPr>
          <a:xfrm>
            <a:off x="5183188" y="987425"/>
            <a:ext cx="6172200" cy="4873625"/>
          </a:xfrm>
        </p:spPr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BFB652F-3A2B-4D07-8F9F-215BC923ADAE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839788" y="2057400"/>
            <a:ext cx="3932237" cy="3811588"/>
          </a:xfrm>
        </p:spPr>
        <p:txBody>
          <a:bodyPr/>
          <a:lstStyle/>
          <a:p>
            <a:endParaRPr lang="de-AT"/>
          </a:p>
        </p:txBody>
      </p:sp>
      <p:pic>
        <p:nvPicPr>
          <p:cNvPr id="6" name="Grafik 5" descr="Ein Bild, das Zug enthält.&#10;&#10;Automatisch generierte Beschreibung">
            <a:extLst>
              <a:ext uri="{FF2B5EF4-FFF2-40B4-BE49-F238E27FC236}">
                <a16:creationId xmlns:a16="http://schemas.microsoft.com/office/drawing/2014/main" id="{1EB5AA41-4F02-4DC6-A665-0414AA73FFA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762586"/>
      </p:ext>
    </p:extLst>
  </p:cSld>
  <p:clrMapOvr>
    <a:masterClrMapping/>
  </p:clrMapOvr>
  <p:transition spd="slow" advTm="1000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67BC6F1A-AD9D-495E-906D-0F88E2D7C12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1D7E8477-4518-4E8E-B2FA-98506FF9B040}"/>
              </a:ext>
            </a:extLst>
          </p:cNvPr>
          <p:cNvSpPr/>
          <p:nvPr/>
        </p:nvSpPr>
        <p:spPr>
          <a:xfrm>
            <a:off x="688065" y="386953"/>
            <a:ext cx="10815873" cy="6083929"/>
          </a:xfrm>
          <a:prstGeom prst="rect">
            <a:avLst/>
          </a:prstGeom>
          <a:solidFill>
            <a:srgbClr val="0047D6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28C1D8B-8357-443C-B7EA-F7EC61C7E62C}"/>
              </a:ext>
            </a:extLst>
          </p:cNvPr>
          <p:cNvSpPr txBox="1"/>
          <p:nvPr/>
        </p:nvSpPr>
        <p:spPr>
          <a:xfrm>
            <a:off x="1459117" y="386953"/>
            <a:ext cx="9273765" cy="600164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98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AT" sz="9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La </a:t>
            </a:r>
            <a:r>
              <a:rPr lang="de-AT" sz="9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présence</a:t>
            </a:r>
            <a:r>
              <a:rPr lang="de-AT" sz="9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de-AT" sz="9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dans</a:t>
            </a:r>
            <a:r>
              <a:rPr lang="de-AT" sz="9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 le </a:t>
            </a:r>
            <a:r>
              <a:rPr lang="de-AT" sz="9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monde</a:t>
            </a:r>
            <a:r>
              <a:rPr lang="de-AT" sz="9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 / </a:t>
            </a:r>
            <a:r>
              <a:rPr lang="de-AT" sz="9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Where</a:t>
            </a:r>
            <a:r>
              <a:rPr lang="de-AT" sz="9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de-AT" sz="9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they</a:t>
            </a:r>
            <a:r>
              <a:rPr lang="de-AT" sz="9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de-AT" sz="9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are</a:t>
            </a:r>
            <a:r>
              <a:rPr lang="de-AT" sz="9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de-AT" sz="9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found</a:t>
            </a:r>
            <a:endParaRPr lang="de-AT" sz="9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3" name="Audio Recording Sep 14, 2023 at 2:46:01 PM">
            <a:hlinkClick r:id="" action="ppaction://media"/>
            <a:extLst>
              <a:ext uri="{FF2B5EF4-FFF2-40B4-BE49-F238E27FC236}">
                <a16:creationId xmlns:a16="http://schemas.microsoft.com/office/drawing/2014/main" id="{4DB38D21-BBEC-432E-32B5-220648EAD79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64.6029" end="1519.171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155" y="26390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582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doors dir="vert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10C518-64BF-49AC-8E84-F6E6562A75A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9788" y="457200"/>
            <a:ext cx="3932237" cy="1600200"/>
          </a:xfrm>
        </p:spPr>
        <p:txBody>
          <a:bodyPr/>
          <a:lstStyle/>
          <a:p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FB19ABDE-2808-4D3C-B88F-1DBF972FA8A0}"/>
              </a:ext>
            </a:extLst>
          </p:cNvPr>
          <p:cNvSpPr>
            <a:spLocks noGrp="1"/>
          </p:cNvSpPr>
          <p:nvPr>
            <p:ph type="pic" idx="4294967295"/>
          </p:nvPr>
        </p:nvSpPr>
        <p:spPr>
          <a:xfrm>
            <a:off x="5183188" y="987425"/>
            <a:ext cx="6172200" cy="4873625"/>
          </a:xfrm>
        </p:spPr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BFB652F-3A2B-4D07-8F9F-215BC923ADAE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839788" y="2057400"/>
            <a:ext cx="3932237" cy="3811588"/>
          </a:xfrm>
        </p:spPr>
        <p:txBody>
          <a:bodyPr/>
          <a:lstStyle/>
          <a:p>
            <a:endParaRPr lang="de-AT"/>
          </a:p>
        </p:txBody>
      </p:sp>
      <p:pic>
        <p:nvPicPr>
          <p:cNvPr id="6" name="Grafik 5" descr="Ein Bild, das Zug enthält.&#10;&#10;Automatisch generierte Beschreibung">
            <a:extLst>
              <a:ext uri="{FF2B5EF4-FFF2-40B4-BE49-F238E27FC236}">
                <a16:creationId xmlns:a16="http://schemas.microsoft.com/office/drawing/2014/main" id="{1EB5AA41-4F02-4DC6-A665-0414AA73FFA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381224"/>
      </p:ext>
    </p:extLst>
  </p:cSld>
  <p:clrMapOvr>
    <a:masterClrMapping/>
  </p:clrMapOvr>
  <p:transition spd="slow" advTm="1000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67BC6F1A-AD9D-495E-906D-0F88E2D7C12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1D7E8477-4518-4E8E-B2FA-98506FF9B040}"/>
              </a:ext>
            </a:extLst>
          </p:cNvPr>
          <p:cNvSpPr/>
          <p:nvPr/>
        </p:nvSpPr>
        <p:spPr>
          <a:xfrm>
            <a:off x="688065" y="386952"/>
            <a:ext cx="10815873" cy="6083929"/>
          </a:xfrm>
          <a:prstGeom prst="rect">
            <a:avLst/>
          </a:prstGeom>
          <a:solidFill>
            <a:srgbClr val="0047D6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28C1D8B-8357-443C-B7EA-F7EC61C7E62C}"/>
              </a:ext>
            </a:extLst>
          </p:cNvPr>
          <p:cNvSpPr txBox="1"/>
          <p:nvPr/>
        </p:nvSpPr>
        <p:spPr>
          <a:xfrm>
            <a:off x="1459117" y="1022020"/>
            <a:ext cx="9273765" cy="452431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98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AT" sz="9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Anecdotes</a:t>
            </a:r>
            <a:r>
              <a:rPr lang="de-AT" sz="9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de-AT" sz="9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Amusant</a:t>
            </a:r>
            <a:r>
              <a:rPr lang="de-AT" sz="9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 / Fun Facts</a:t>
            </a:r>
          </a:p>
        </p:txBody>
      </p:sp>
      <p:pic>
        <p:nvPicPr>
          <p:cNvPr id="3" name="Audio Recording Sep 14, 2023 at 2:16:27 PM">
            <a:hlinkClick r:id="" action="ppaction://media"/>
            <a:extLst>
              <a:ext uri="{FF2B5EF4-FFF2-40B4-BE49-F238E27FC236}">
                <a16:creationId xmlns:a16="http://schemas.microsoft.com/office/drawing/2014/main" id="{4CEBB1C2-29C2-7F02-44DF-CDC3DA120E1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17.0611" end="586.893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0791" y="20922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085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doors dir="vert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6B08EA97-F4C2-4013-ABAB-3C8FCE8FF6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47D6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17" name="Grafik 16" descr="Ein Bild, das Zug enthält.&#10;&#10;Automatisch generierte Beschreibung">
            <a:extLst>
              <a:ext uri="{FF2B5EF4-FFF2-40B4-BE49-F238E27FC236}">
                <a16:creationId xmlns:a16="http://schemas.microsoft.com/office/drawing/2014/main" id="{F0965CF8-557D-4209-A200-97D81CEA117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038" y="1105155"/>
            <a:ext cx="12233642" cy="5741197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0E88241F-4542-41EF-8D10-35BA8F089CE7}"/>
              </a:ext>
            </a:extLst>
          </p:cNvPr>
          <p:cNvSpPr txBox="1"/>
          <p:nvPr/>
        </p:nvSpPr>
        <p:spPr>
          <a:xfrm>
            <a:off x="730275" y="1342041"/>
            <a:ext cx="112030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YOU FINISHED THIS GAME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13ECA668-EB4D-4085-A66C-36CAB66B813A}"/>
              </a:ext>
            </a:extLst>
          </p:cNvPr>
          <p:cNvSpPr txBox="1"/>
          <p:nvPr/>
        </p:nvSpPr>
        <p:spPr>
          <a:xfrm>
            <a:off x="202780" y="5580508"/>
            <a:ext cx="117906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TIME TO COUNT THE MONEY! </a:t>
            </a:r>
          </a:p>
        </p:txBody>
      </p:sp>
      <p:sp>
        <p:nvSpPr>
          <p:cNvPr id="85" name="title1">
            <a:extLst>
              <a:ext uri="{FF2B5EF4-FFF2-40B4-BE49-F238E27FC236}">
                <a16:creationId xmlns:a16="http://schemas.microsoft.com/office/drawing/2014/main" id="{901CB557-0EF8-4F05-A3F0-0F6244AAB29C}"/>
              </a:ext>
            </a:extLst>
          </p:cNvPr>
          <p:cNvSpPr txBox="1"/>
          <p:nvPr/>
        </p:nvSpPr>
        <p:spPr>
          <a:xfrm>
            <a:off x="-71164" y="13680"/>
            <a:ext cx="2253892" cy="107721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98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AT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Qui</a:t>
            </a:r>
            <a:r>
              <a:rPr lang="de-AT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de-AT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suis</a:t>
            </a:r>
            <a:r>
              <a:rPr lang="de-AT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-</a:t>
            </a:r>
          </a:p>
          <a:p>
            <a:pPr algn="ctr"/>
            <a:r>
              <a:rPr lang="de-AT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je?</a:t>
            </a:r>
          </a:p>
        </p:txBody>
      </p:sp>
      <p:sp>
        <p:nvSpPr>
          <p:cNvPr id="3" name="title2">
            <a:extLst>
              <a:ext uri="{FF2B5EF4-FFF2-40B4-BE49-F238E27FC236}">
                <a16:creationId xmlns:a16="http://schemas.microsoft.com/office/drawing/2014/main" id="{8592A4B4-7E48-410E-99D4-84A1253A6ADD}"/>
              </a:ext>
            </a:extLst>
          </p:cNvPr>
          <p:cNvSpPr txBox="1"/>
          <p:nvPr/>
        </p:nvSpPr>
        <p:spPr>
          <a:xfrm>
            <a:off x="1959290" y="130977"/>
            <a:ext cx="2205486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98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AT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Le </a:t>
            </a:r>
            <a:r>
              <a:rPr lang="de-AT" sz="2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vocabulaire</a:t>
            </a:r>
            <a:endParaRPr lang="de-AT" sz="2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8" name="title5">
            <a:extLst>
              <a:ext uri="{FF2B5EF4-FFF2-40B4-BE49-F238E27FC236}">
                <a16:creationId xmlns:a16="http://schemas.microsoft.com/office/drawing/2014/main" id="{CB1155BC-0D1C-497D-8F12-D9557C693AAF}"/>
              </a:ext>
            </a:extLst>
          </p:cNvPr>
          <p:cNvSpPr txBox="1"/>
          <p:nvPr/>
        </p:nvSpPr>
        <p:spPr>
          <a:xfrm>
            <a:off x="8083615" y="-32134"/>
            <a:ext cx="2253892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98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AT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La </a:t>
            </a:r>
            <a:r>
              <a:rPr lang="de-AT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présence</a:t>
            </a:r>
            <a:r>
              <a:rPr lang="de-AT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de-AT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dans</a:t>
            </a:r>
            <a:r>
              <a:rPr lang="de-AT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 le </a:t>
            </a:r>
          </a:p>
          <a:p>
            <a:pPr algn="ctr"/>
            <a:r>
              <a:rPr lang="de-AT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monde</a:t>
            </a:r>
            <a:endParaRPr lang="de-AT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10" name="title6">
            <a:extLst>
              <a:ext uri="{FF2B5EF4-FFF2-40B4-BE49-F238E27FC236}">
                <a16:creationId xmlns:a16="http://schemas.microsoft.com/office/drawing/2014/main" id="{08CDD077-3C5D-47D4-BEC4-13817F1C6213}"/>
              </a:ext>
            </a:extLst>
          </p:cNvPr>
          <p:cNvSpPr txBox="1"/>
          <p:nvPr/>
        </p:nvSpPr>
        <p:spPr>
          <a:xfrm>
            <a:off x="10092105" y="92637"/>
            <a:ext cx="2253892" cy="95410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98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AT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Anecdotes</a:t>
            </a:r>
            <a:r>
              <a:rPr lang="de-AT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</a:p>
          <a:p>
            <a:pPr algn="ctr"/>
            <a:r>
              <a:rPr lang="de-AT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Amusant</a:t>
            </a:r>
            <a:endParaRPr lang="de-AT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6" name="title4">
            <a:extLst>
              <a:ext uri="{FF2B5EF4-FFF2-40B4-BE49-F238E27FC236}">
                <a16:creationId xmlns:a16="http://schemas.microsoft.com/office/drawing/2014/main" id="{1AF922AE-E280-4113-9D48-540EFFCDA933}"/>
              </a:ext>
            </a:extLst>
          </p:cNvPr>
          <p:cNvSpPr txBox="1"/>
          <p:nvPr/>
        </p:nvSpPr>
        <p:spPr>
          <a:xfrm>
            <a:off x="6018732" y="50382"/>
            <a:ext cx="2253892" cy="14465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98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AT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Parenté</a:t>
            </a:r>
            <a:r>
              <a:rPr lang="de-AT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</a:p>
          <a:p>
            <a:pPr algn="ctr"/>
            <a:r>
              <a:rPr lang="de-AT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moderne</a:t>
            </a:r>
          </a:p>
          <a:p>
            <a:pPr algn="ctr"/>
            <a:endParaRPr lang="de-AT" sz="2400" dirty="0">
              <a:solidFill>
                <a:srgbClr val="81AB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4" name="title3">
            <a:extLst>
              <a:ext uri="{FF2B5EF4-FFF2-40B4-BE49-F238E27FC236}">
                <a16:creationId xmlns:a16="http://schemas.microsoft.com/office/drawing/2014/main" id="{E0236156-F464-4A73-855E-2491BCFF8940}"/>
              </a:ext>
            </a:extLst>
          </p:cNvPr>
          <p:cNvSpPr txBox="1"/>
          <p:nvPr/>
        </p:nvSpPr>
        <p:spPr>
          <a:xfrm>
            <a:off x="3954022" y="356934"/>
            <a:ext cx="2253892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94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AT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Alimentation</a:t>
            </a:r>
          </a:p>
        </p:txBody>
      </p:sp>
      <mc:AlternateContent xmlns:mc="http://schemas.openxmlformats.org/markup-compatibility/2006">
        <mc:Choice xmlns:pslz="http://schemas.microsoft.com/office/powerpoint/2016/slidezoom" xmlns="" Requires="pslz">
          <p:graphicFrame>
            <p:nvGraphicFramePr>
              <p:cNvPr id="157" name="Folienzoom - 5/6">
                <a:extLst>
                  <a:ext uri="{FF2B5EF4-FFF2-40B4-BE49-F238E27FC236}">
                    <a16:creationId xmlns:a16="http://schemas.microsoft.com/office/drawing/2014/main" id="{590F7C80-4009-4033-B250-068A8FB7D3B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17561864"/>
                  </p:ext>
                </p:extLst>
              </p:nvPr>
            </p:nvGraphicFramePr>
            <p:xfrm>
              <a:off x="10242186" y="5754375"/>
              <a:ext cx="1962000" cy="1103625"/>
            </p:xfrm>
            <a:graphic>
              <a:graphicData uri="http://schemas.microsoft.com/office/powerpoint/2016/slidezoom">
                <pslz:sldZm>
                  <pslz:sldZmObj sldId="298" cId="645985678">
                    <pslz:zmPr id="{6151FFEA-129A-40B2-94E9-0E3C267FC6F4}" returnToParent="0" imageType="cover" transitionDur="1000">
                      <p166:blipFill xmlns:p166="http://schemas.microsoft.com/office/powerpoint/2016/6/main">
                        <a:blip r:embed="rId3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62000" cy="110362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157" name="Folienzoom - 5/6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590F7C80-4009-4033-B250-068A8FB7D3B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42186" y="5754375"/>
                <a:ext cx="1962000" cy="1103625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>
        <mc:Choice xmlns:pslz="http://schemas.microsoft.com/office/powerpoint/2016/slidezoom" xmlns="" Requires="pslz">
          <p:graphicFrame>
            <p:nvGraphicFramePr>
              <p:cNvPr id="138" name="Folienzoom - 5/5">
                <a:extLst>
                  <a:ext uri="{FF2B5EF4-FFF2-40B4-BE49-F238E27FC236}">
                    <a16:creationId xmlns:a16="http://schemas.microsoft.com/office/drawing/2014/main" id="{492029E1-A281-4BF5-91B9-BB2152DEB3A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35506123"/>
                  </p:ext>
                </p:extLst>
              </p:nvPr>
            </p:nvGraphicFramePr>
            <p:xfrm>
              <a:off x="8189372" y="5749247"/>
              <a:ext cx="1975976" cy="1111486"/>
            </p:xfrm>
            <a:graphic>
              <a:graphicData uri="http://schemas.microsoft.com/office/powerpoint/2016/slidezoom">
                <pslz:sldZm>
                  <pslz:sldZmObj sldId="293" cId="3521076982">
                    <pslz:zmPr id="{9B6BE783-80BF-4442-BEC6-EF19D29C46C5}" returnToParent="0" imageType="cover" transitionDur="1000">
                      <p166:blipFill xmlns:p166="http://schemas.microsoft.com/office/powerpoint/2016/6/main">
                        <a:blip r:embed="rId8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75976" cy="111148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138" name="Folienzoom - 5/5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492029E1-A281-4BF5-91B9-BB2152DEB3A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89372" y="5749247"/>
                <a:ext cx="1975976" cy="1111486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>
        <mc:Choice xmlns:pslz="http://schemas.microsoft.com/office/powerpoint/2016/slidezoom" xmlns="" Requires="pslz">
          <p:graphicFrame>
            <p:nvGraphicFramePr>
              <p:cNvPr id="118" name="Folienzoom - 5/4">
                <a:extLst>
                  <a:ext uri="{FF2B5EF4-FFF2-40B4-BE49-F238E27FC236}">
                    <a16:creationId xmlns:a16="http://schemas.microsoft.com/office/drawing/2014/main" id="{8803308B-21EB-4FFE-866D-69BAA949812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01652941"/>
                  </p:ext>
                </p:extLst>
              </p:nvPr>
            </p:nvGraphicFramePr>
            <p:xfrm>
              <a:off x="6138987" y="5751014"/>
              <a:ext cx="1980852" cy="1114229"/>
            </p:xfrm>
            <a:graphic>
              <a:graphicData uri="http://schemas.microsoft.com/office/powerpoint/2016/slidezoom">
                <pslz:sldZm>
                  <pslz:sldZmObj sldId="288" cId="651233427">
                    <pslz:zmPr id="{4EC7CF26-D57F-41B9-95E5-0022A90E8D6D}" returnToParent="0" imageType="cover" transitionDur="1000">
                      <p166:blipFill xmlns:p166="http://schemas.microsoft.com/office/powerpoint/2016/6/main">
                        <a:blip r:embed="rId11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80852" cy="1114229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118" name="Folienzoom - 5/4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8803308B-21EB-4FFE-866D-69BAA949812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38987" y="5751014"/>
                <a:ext cx="1980852" cy="1114229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>
        <mc:Choice xmlns:pslz="http://schemas.microsoft.com/office/powerpoint/2016/slidezoom" xmlns="" Requires="pslz">
          <p:graphicFrame>
            <p:nvGraphicFramePr>
              <p:cNvPr id="97" name="Folienzoom - 5/3">
                <a:extLst>
                  <a:ext uri="{FF2B5EF4-FFF2-40B4-BE49-F238E27FC236}">
                    <a16:creationId xmlns:a16="http://schemas.microsoft.com/office/drawing/2014/main" id="{0F1F1A49-5B9E-468B-BCE0-35716F102BE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67970755"/>
                  </p:ext>
                </p:extLst>
              </p:nvPr>
            </p:nvGraphicFramePr>
            <p:xfrm>
              <a:off x="4090478" y="5748886"/>
              <a:ext cx="1971939" cy="1109216"/>
            </p:xfrm>
            <a:graphic>
              <a:graphicData uri="http://schemas.microsoft.com/office/powerpoint/2016/slidezoom">
                <pslz:sldZm>
                  <pslz:sldZmObj sldId="283" cId="931888346">
                    <pslz:zmPr id="{33F4333D-2EFC-4E57-98DE-28B541727BD2}" returnToParent="0" imageType="cover" transitionDur="1000">
                      <p166:blipFill xmlns:p166="http://schemas.microsoft.com/office/powerpoint/2016/6/main">
                        <a:blip r:embed="rId14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71939" cy="110921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97" name="Folienzoom - 5/3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0F1F1A49-5B9E-468B-BCE0-35716F102BE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90478" y="5748886"/>
                <a:ext cx="1971939" cy="1109216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>
        <mc:Choice xmlns:pslz="http://schemas.microsoft.com/office/powerpoint/2016/slidezoom" xmlns="" Requires="pslz">
          <p:graphicFrame>
            <p:nvGraphicFramePr>
              <p:cNvPr id="84" name="Folienzoom - 5/2">
                <a:extLst>
                  <a:ext uri="{FF2B5EF4-FFF2-40B4-BE49-F238E27FC236}">
                    <a16:creationId xmlns:a16="http://schemas.microsoft.com/office/drawing/2014/main" id="{EFB97240-BBED-46E8-8E29-80106415283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3249940"/>
                  </p:ext>
                </p:extLst>
              </p:nvPr>
            </p:nvGraphicFramePr>
            <p:xfrm>
              <a:off x="2052165" y="5753003"/>
              <a:ext cx="1961818" cy="1103523"/>
            </p:xfrm>
            <a:graphic>
              <a:graphicData uri="http://schemas.microsoft.com/office/powerpoint/2016/slidezoom">
                <pslz:sldZm>
                  <pslz:sldZmObj sldId="278" cId="2408853563">
                    <pslz:zmPr id="{BC64698D-D4E3-43B9-8E39-787BB862BE1B}" returnToParent="0" imageType="cover" transitionDur="1000">
                      <p166:blipFill xmlns:p166="http://schemas.microsoft.com/office/powerpoint/2016/6/main">
                        <a:blip r:embed="rId3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61818" cy="1103523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84" name="Folienzoom - 5/2">
                <a:hlinkClick r:id="rId17" action="ppaction://hlinksldjump"/>
                <a:extLst>
                  <a:ext uri="{FF2B5EF4-FFF2-40B4-BE49-F238E27FC236}">
                    <a16:creationId xmlns:a16="http://schemas.microsoft.com/office/drawing/2014/main" id="{EFB97240-BBED-46E8-8E29-80106415283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52165" y="5753003"/>
                <a:ext cx="1961818" cy="1103523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>
        <mc:Choice xmlns:pslz="http://schemas.microsoft.com/office/powerpoint/2016/slidezoom" xmlns="" Requires="pslz">
          <p:graphicFrame>
            <p:nvGraphicFramePr>
              <p:cNvPr id="38" name="Folienzoom - 5/1">
                <a:extLst>
                  <a:ext uri="{FF2B5EF4-FFF2-40B4-BE49-F238E27FC236}">
                    <a16:creationId xmlns:a16="http://schemas.microsoft.com/office/drawing/2014/main" id="{96E6541A-F84D-491B-84BA-93228376090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240614200"/>
                  </p:ext>
                </p:extLst>
              </p:nvPr>
            </p:nvGraphicFramePr>
            <p:xfrm>
              <a:off x="11269" y="5744187"/>
              <a:ext cx="1980852" cy="1114229"/>
            </p:xfrm>
            <a:graphic>
              <a:graphicData uri="http://schemas.microsoft.com/office/powerpoint/2016/slidezoom">
                <pslz:sldZm>
                  <pslz:sldZmObj sldId="272" cId="885251257">
                    <pslz:zmPr id="{3081A411-539C-48AE-B322-F5AD322A86D7}" returnToParent="0" imageType="cover" transitionDur="1000">
                      <p166:blipFill xmlns:p166="http://schemas.microsoft.com/office/powerpoint/2016/6/main">
                        <a:blip r:embed="rId11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80852" cy="1114229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38" name="Folienzoom - 5/1">
                <a:hlinkClick r:id="rId18" action="ppaction://hlinksldjump"/>
                <a:extLst>
                  <a:ext uri="{FF2B5EF4-FFF2-40B4-BE49-F238E27FC236}">
                    <a16:creationId xmlns:a16="http://schemas.microsoft.com/office/drawing/2014/main" id="{96E6541A-F84D-491B-84BA-93228376090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69" y="5744187"/>
                <a:ext cx="1980852" cy="1114229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>
        <mc:Choice xmlns:pslz="http://schemas.microsoft.com/office/powerpoint/2016/slidezoom" xmlns="" Requires="pslz">
          <p:graphicFrame>
            <p:nvGraphicFramePr>
              <p:cNvPr id="154" name="Folienzoom - 4/6">
                <a:extLst>
                  <a:ext uri="{FF2B5EF4-FFF2-40B4-BE49-F238E27FC236}">
                    <a16:creationId xmlns:a16="http://schemas.microsoft.com/office/drawing/2014/main" id="{5B6B5E99-CEB1-42BA-8633-D9C3CD8D9CE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16146584"/>
                  </p:ext>
                </p:extLst>
              </p:nvPr>
            </p:nvGraphicFramePr>
            <p:xfrm>
              <a:off x="10234556" y="4590890"/>
              <a:ext cx="1962000" cy="1103625"/>
            </p:xfrm>
            <a:graphic>
              <a:graphicData uri="http://schemas.microsoft.com/office/powerpoint/2016/slidezoom">
                <pslz:sldZm>
                  <pslz:sldZmObj sldId="297" cId="2735875147">
                    <pslz:zmPr id="{4022518B-DB75-49D1-9EBD-CD88BB17F8DB}" returnToParent="0" imageType="cover" transitionDur="1000">
                      <p166:blipFill xmlns:p166="http://schemas.microsoft.com/office/powerpoint/2016/6/main">
                        <a:blip r:embed="rId19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62000" cy="110362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154" name="Folienzoom - 4/6">
                <a:hlinkClick r:id="rId20" action="ppaction://hlinksldjump"/>
                <a:extLst>
                  <a:ext uri="{FF2B5EF4-FFF2-40B4-BE49-F238E27FC236}">
                    <a16:creationId xmlns:a16="http://schemas.microsoft.com/office/drawing/2014/main" id="{5B6B5E99-CEB1-42BA-8633-D9C3CD8D9CE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34556" y="4590890"/>
                <a:ext cx="1962000" cy="1103625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>
        <mc:Choice xmlns:pslz="http://schemas.microsoft.com/office/powerpoint/2016/slidezoom" xmlns="" Requires="pslz">
          <p:graphicFrame>
            <p:nvGraphicFramePr>
              <p:cNvPr id="134" name="Folienzoom - 4/5">
                <a:extLst>
                  <a:ext uri="{FF2B5EF4-FFF2-40B4-BE49-F238E27FC236}">
                    <a16:creationId xmlns:a16="http://schemas.microsoft.com/office/drawing/2014/main" id="{E62F3464-8E44-4181-B0C8-D108886CE60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6916116"/>
                  </p:ext>
                </p:extLst>
              </p:nvPr>
            </p:nvGraphicFramePr>
            <p:xfrm>
              <a:off x="8192031" y="4603275"/>
              <a:ext cx="1975976" cy="1111486"/>
            </p:xfrm>
            <a:graphic>
              <a:graphicData uri="http://schemas.microsoft.com/office/powerpoint/2016/slidezoom">
                <pslz:sldZm>
                  <pslz:sldZmObj sldId="292" cId="2740082526">
                    <pslz:zmPr id="{A6672339-AF73-45F5-8A80-8CA124DCFA45}" returnToParent="0" imageType="cover" transitionDur="1000">
                      <p166:blipFill xmlns:p166="http://schemas.microsoft.com/office/powerpoint/2016/6/main">
                        <a:blip r:embed="rId22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75976" cy="111148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134" name="Folienzoom - 4/5">
                <a:hlinkClick r:id="rId23" action="ppaction://hlinksldjump"/>
                <a:extLst>
                  <a:ext uri="{FF2B5EF4-FFF2-40B4-BE49-F238E27FC236}">
                    <a16:creationId xmlns:a16="http://schemas.microsoft.com/office/drawing/2014/main" id="{E62F3464-8E44-4181-B0C8-D108886CE60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92031" y="4603275"/>
                <a:ext cx="1975976" cy="1111486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>
        <mc:Choice xmlns:pslz="http://schemas.microsoft.com/office/powerpoint/2016/slidezoom" xmlns="" Requires="pslz">
          <p:graphicFrame>
            <p:nvGraphicFramePr>
              <p:cNvPr id="114" name="Folienzoom - 4/4">
                <a:extLst>
                  <a:ext uri="{FF2B5EF4-FFF2-40B4-BE49-F238E27FC236}">
                    <a16:creationId xmlns:a16="http://schemas.microsoft.com/office/drawing/2014/main" id="{7CEDB38F-3747-4029-9E15-E056631E867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736064905"/>
                  </p:ext>
                </p:extLst>
              </p:nvPr>
            </p:nvGraphicFramePr>
            <p:xfrm>
              <a:off x="6143184" y="4626385"/>
              <a:ext cx="1980852" cy="1114229"/>
            </p:xfrm>
            <a:graphic>
              <a:graphicData uri="http://schemas.microsoft.com/office/powerpoint/2016/slidezoom">
                <pslz:sldZm>
                  <pslz:sldZmObj sldId="287" cId="2627552705">
                    <pslz:zmPr id="{074134CD-36DC-429F-8186-E55B7F659B53}" returnToParent="0" imageType="cover" transitionDur="1000">
                      <p166:blipFill xmlns:p166="http://schemas.microsoft.com/office/powerpoint/2016/6/main">
                        <a:blip r:embed="rId25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80852" cy="1114229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114" name="Folienzoom - 4/4">
                <a:hlinkClick r:id="rId26" action="ppaction://hlinksldjump"/>
                <a:extLst>
                  <a:ext uri="{FF2B5EF4-FFF2-40B4-BE49-F238E27FC236}">
                    <a16:creationId xmlns:a16="http://schemas.microsoft.com/office/drawing/2014/main" id="{7CEDB38F-3747-4029-9E15-E056631E867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43184" y="4626385"/>
                <a:ext cx="1980852" cy="1114229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>
        <mc:Choice xmlns:pslz="http://schemas.microsoft.com/office/powerpoint/2016/slidezoom" xmlns="" Requires="pslz">
          <p:graphicFrame>
            <p:nvGraphicFramePr>
              <p:cNvPr id="93" name="Folienzoom - 4/3">
                <a:extLst>
                  <a:ext uri="{FF2B5EF4-FFF2-40B4-BE49-F238E27FC236}">
                    <a16:creationId xmlns:a16="http://schemas.microsoft.com/office/drawing/2014/main" id="{6A3A7877-0BE7-4A5F-A0D6-CC50543C59D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44783922"/>
                  </p:ext>
                </p:extLst>
              </p:nvPr>
            </p:nvGraphicFramePr>
            <p:xfrm>
              <a:off x="4093329" y="4624497"/>
              <a:ext cx="1971939" cy="1109216"/>
            </p:xfrm>
            <a:graphic>
              <a:graphicData uri="http://schemas.microsoft.com/office/powerpoint/2016/slidezoom">
                <pslz:sldZm>
                  <pslz:sldZmObj sldId="282" cId="1713479205">
                    <pslz:zmPr id="{97D47C76-B9BD-4FB7-949B-823C41333D96}" returnToParent="0" imageType="cover" transitionDur="1000">
                      <p166:blipFill xmlns:p166="http://schemas.microsoft.com/office/powerpoint/2016/6/main">
                        <a:blip r:embed="rId28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71939" cy="110921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93" name="Folienzoom - 4/3">
                <a:hlinkClick r:id="rId29" action="ppaction://hlinksldjump"/>
                <a:extLst>
                  <a:ext uri="{FF2B5EF4-FFF2-40B4-BE49-F238E27FC236}">
                    <a16:creationId xmlns:a16="http://schemas.microsoft.com/office/drawing/2014/main" id="{6A3A7877-0BE7-4A5F-A0D6-CC50543C59D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0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93329" y="4624497"/>
                <a:ext cx="1971939" cy="1109216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>
        <mc:Choice xmlns:pslz="http://schemas.microsoft.com/office/powerpoint/2016/slidezoom" xmlns="" Requires="pslz">
          <p:graphicFrame>
            <p:nvGraphicFramePr>
              <p:cNvPr id="82" name="Folienzoom - 4/2">
                <a:extLst>
                  <a:ext uri="{FF2B5EF4-FFF2-40B4-BE49-F238E27FC236}">
                    <a16:creationId xmlns:a16="http://schemas.microsoft.com/office/drawing/2014/main" id="{48A89C60-6FFC-4B57-AA21-85083065420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029154946"/>
                  </p:ext>
                </p:extLst>
              </p:nvPr>
            </p:nvGraphicFramePr>
            <p:xfrm>
              <a:off x="2036530" y="4602484"/>
              <a:ext cx="1996382" cy="1122965"/>
            </p:xfrm>
            <a:graphic>
              <a:graphicData uri="http://schemas.microsoft.com/office/powerpoint/2016/slidezoom">
                <pslz:sldZm>
                  <pslz:sldZmObj sldId="277" cId="1083251038">
                    <pslz:zmPr id="{20BFE3CD-D689-4CA3-9F02-1D896603F94E}" returnToParent="0" imageType="cover" transitionDur="1000">
                      <p166:blipFill xmlns:p166="http://schemas.microsoft.com/office/powerpoint/2016/6/main">
                        <a:blip r:embed="rId31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96382" cy="112296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82" name="Folienzoom - 4/2">
                <a:hlinkClick r:id="rId32" action="ppaction://hlinksldjump"/>
                <a:extLst>
                  <a:ext uri="{FF2B5EF4-FFF2-40B4-BE49-F238E27FC236}">
                    <a16:creationId xmlns:a16="http://schemas.microsoft.com/office/drawing/2014/main" id="{48A89C60-6FFC-4B57-AA21-85083065420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36530" y="4602484"/>
                <a:ext cx="1996382" cy="1122965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>
        <mc:Choice xmlns:pslz="http://schemas.microsoft.com/office/powerpoint/2016/slidezoom" xmlns="" Requires="pslz">
          <p:graphicFrame>
            <p:nvGraphicFramePr>
              <p:cNvPr id="34" name="Folienzoom - 4/1">
                <a:extLst>
                  <a:ext uri="{FF2B5EF4-FFF2-40B4-BE49-F238E27FC236}">
                    <a16:creationId xmlns:a16="http://schemas.microsoft.com/office/drawing/2014/main" id="{37EF6882-75F2-4FF0-9DF5-0CC26FEE60D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86453230"/>
                  </p:ext>
                </p:extLst>
              </p:nvPr>
            </p:nvGraphicFramePr>
            <p:xfrm>
              <a:off x="0" y="4594769"/>
              <a:ext cx="2015355" cy="1133637"/>
            </p:xfrm>
            <a:graphic>
              <a:graphicData uri="http://schemas.microsoft.com/office/powerpoint/2016/slidezoom">
                <pslz:sldZm>
                  <pslz:sldZmObj sldId="271" cId="2738594996">
                    <pslz:zmPr id="{2456DF3D-2160-44DB-850E-382AC2A993E3}" returnToParent="0" imageType="cover" transitionDur="1000">
                      <p166:blipFill xmlns:p166="http://schemas.microsoft.com/office/powerpoint/2016/6/main">
                        <a:blip r:embed="rId34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015355" cy="1133637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34" name="Folienzoom - 4/1">
                <a:hlinkClick r:id="rId35" action="ppaction://hlinksldjump"/>
                <a:extLst>
                  <a:ext uri="{FF2B5EF4-FFF2-40B4-BE49-F238E27FC236}">
                    <a16:creationId xmlns:a16="http://schemas.microsoft.com/office/drawing/2014/main" id="{37EF6882-75F2-4FF0-9DF5-0CC26FEE60D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4594769"/>
                <a:ext cx="2015355" cy="1133637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>
        <mc:Choice xmlns:pslz="http://schemas.microsoft.com/office/powerpoint/2016/slidezoom" xmlns="" Requires="pslz">
          <p:graphicFrame>
            <p:nvGraphicFramePr>
              <p:cNvPr id="150" name="Folienzoom - 3/6">
                <a:extLst>
                  <a:ext uri="{FF2B5EF4-FFF2-40B4-BE49-F238E27FC236}">
                    <a16:creationId xmlns:a16="http://schemas.microsoft.com/office/drawing/2014/main" id="{8ACF8313-CDA4-457B-9FEF-A9992B3DEC9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64446806"/>
                  </p:ext>
                </p:extLst>
              </p:nvPr>
            </p:nvGraphicFramePr>
            <p:xfrm>
              <a:off x="10234456" y="3465261"/>
              <a:ext cx="1962000" cy="1103625"/>
            </p:xfrm>
            <a:graphic>
              <a:graphicData uri="http://schemas.microsoft.com/office/powerpoint/2016/slidezoom">
                <pslz:sldZm>
                  <pslz:sldZmObj sldId="296" cId="1537631514">
                    <pslz:zmPr id="{95EC5095-BDEC-4F16-B3C9-7617C712EEE5}" returnToParent="0" imageType="cover" transitionDur="1000">
                      <p166:blipFill xmlns:p166="http://schemas.microsoft.com/office/powerpoint/2016/6/main">
                        <a:blip r:embed="rId37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62000" cy="110362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150" name="Folienzoom - 3/6">
                <a:hlinkClick r:id="rId38" action="ppaction://hlinksldjump"/>
                <a:extLst>
                  <a:ext uri="{FF2B5EF4-FFF2-40B4-BE49-F238E27FC236}">
                    <a16:creationId xmlns:a16="http://schemas.microsoft.com/office/drawing/2014/main" id="{8ACF8313-CDA4-457B-9FEF-A9992B3DEC9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9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34456" y="3465261"/>
                <a:ext cx="1962000" cy="1103625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>
        <mc:Choice xmlns:pslz="http://schemas.microsoft.com/office/powerpoint/2016/slidezoom" xmlns="" Requires="pslz">
          <p:graphicFrame>
            <p:nvGraphicFramePr>
              <p:cNvPr id="130" name="Folienzoom - 3/5">
                <a:extLst>
                  <a:ext uri="{FF2B5EF4-FFF2-40B4-BE49-F238E27FC236}">
                    <a16:creationId xmlns:a16="http://schemas.microsoft.com/office/drawing/2014/main" id="{02F074A4-6E41-42B2-A054-0F706F88273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037108983"/>
                  </p:ext>
                </p:extLst>
              </p:nvPr>
            </p:nvGraphicFramePr>
            <p:xfrm>
              <a:off x="8192031" y="3487760"/>
              <a:ext cx="1975976" cy="1111486"/>
            </p:xfrm>
            <a:graphic>
              <a:graphicData uri="http://schemas.microsoft.com/office/powerpoint/2016/slidezoom">
                <pslz:sldZm>
                  <pslz:sldZmObj sldId="291" cId="1096644749">
                    <pslz:zmPr id="{8DEC09B3-439B-40C2-91E9-5DAA30E164BF}" returnToParent="0" imageType="cover" transitionDur="1000">
                      <p166:blipFill xmlns:p166="http://schemas.microsoft.com/office/powerpoint/2016/6/main">
                        <a:blip r:embed="rId40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75976" cy="111148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130" name="Folienzoom - 3/5">
                <a:hlinkClick r:id="rId41" action="ppaction://hlinksldjump"/>
                <a:extLst>
                  <a:ext uri="{FF2B5EF4-FFF2-40B4-BE49-F238E27FC236}">
                    <a16:creationId xmlns:a16="http://schemas.microsoft.com/office/drawing/2014/main" id="{02F074A4-6E41-42B2-A054-0F706F88273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92031" y="3487760"/>
                <a:ext cx="1975976" cy="1111486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>
        <mc:Choice xmlns:pslz="http://schemas.microsoft.com/office/powerpoint/2016/slidezoom" xmlns="" Requires="pslz">
          <p:graphicFrame>
            <p:nvGraphicFramePr>
              <p:cNvPr id="110" name="Folienzoom - 3/4">
                <a:extLst>
                  <a:ext uri="{FF2B5EF4-FFF2-40B4-BE49-F238E27FC236}">
                    <a16:creationId xmlns:a16="http://schemas.microsoft.com/office/drawing/2014/main" id="{82836F43-6125-4DC5-8EFE-996F6EFFF08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355161555"/>
                  </p:ext>
                </p:extLst>
              </p:nvPr>
            </p:nvGraphicFramePr>
            <p:xfrm>
              <a:off x="6143184" y="3471158"/>
              <a:ext cx="1980852" cy="1114229"/>
            </p:xfrm>
            <a:graphic>
              <a:graphicData uri="http://schemas.microsoft.com/office/powerpoint/2016/slidezoom">
                <pslz:sldZm>
                  <pslz:sldZmObj sldId="286" cId="1321349439">
                    <pslz:zmPr id="{3D1CF146-AA8C-4087-BC66-77BEE191AC7A}" returnToParent="0" imageType="cover" transitionDur="1000">
                      <p166:blipFill xmlns:p166="http://schemas.microsoft.com/office/powerpoint/2016/6/main">
                        <a:blip r:embed="rId43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80852" cy="1114229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110" name="Folienzoom - 3/4">
                <a:hlinkClick r:id="rId44" action="ppaction://hlinksldjump"/>
                <a:extLst>
                  <a:ext uri="{FF2B5EF4-FFF2-40B4-BE49-F238E27FC236}">
                    <a16:creationId xmlns:a16="http://schemas.microsoft.com/office/drawing/2014/main" id="{82836F43-6125-4DC5-8EFE-996F6EFFF08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43184" y="3471158"/>
                <a:ext cx="1980852" cy="1114229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>
        <mc:Choice xmlns:pslz="http://schemas.microsoft.com/office/powerpoint/2016/slidezoom" xmlns="" Requires="pslz">
          <p:graphicFrame>
            <p:nvGraphicFramePr>
              <p:cNvPr id="91" name="Folienzoom - 3/3">
                <a:extLst>
                  <a:ext uri="{FF2B5EF4-FFF2-40B4-BE49-F238E27FC236}">
                    <a16:creationId xmlns:a16="http://schemas.microsoft.com/office/drawing/2014/main" id="{CB691788-42FD-4287-A593-AC756E6DE1D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632464559"/>
                  </p:ext>
                </p:extLst>
              </p:nvPr>
            </p:nvGraphicFramePr>
            <p:xfrm>
              <a:off x="4091808" y="3461381"/>
              <a:ext cx="1971939" cy="1109216"/>
            </p:xfrm>
            <a:graphic>
              <a:graphicData uri="http://schemas.microsoft.com/office/powerpoint/2016/slidezoom">
                <pslz:sldZm>
                  <pslz:sldZmObj sldId="281" cId="317693037">
                    <pslz:zmPr id="{0A489BAF-63CA-4004-9840-7EEF435E19F9}" returnToParent="0" imageType="cover" transitionDur="1000">
                      <p166:blipFill xmlns:p166="http://schemas.microsoft.com/office/powerpoint/2016/6/main">
                        <a:blip r:embed="rId46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71939" cy="110921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91" name="Folienzoom - 3/3">
                <a:hlinkClick r:id="rId47" action="ppaction://hlinksldjump"/>
                <a:extLst>
                  <a:ext uri="{FF2B5EF4-FFF2-40B4-BE49-F238E27FC236}">
                    <a16:creationId xmlns:a16="http://schemas.microsoft.com/office/drawing/2014/main" id="{CB691788-42FD-4287-A593-AC756E6DE1D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8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91808" y="3461381"/>
                <a:ext cx="1971939" cy="1109216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>
        <mc:Choice xmlns:pslz="http://schemas.microsoft.com/office/powerpoint/2016/slidezoom" xmlns="" Requires="pslz">
          <p:graphicFrame>
            <p:nvGraphicFramePr>
              <p:cNvPr id="79" name="Folienzoom - 3/2">
                <a:extLst>
                  <a:ext uri="{FF2B5EF4-FFF2-40B4-BE49-F238E27FC236}">
                    <a16:creationId xmlns:a16="http://schemas.microsoft.com/office/drawing/2014/main" id="{8C3CD49A-BEFD-4A88-955C-F5777281A35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52855624"/>
                  </p:ext>
                </p:extLst>
              </p:nvPr>
            </p:nvGraphicFramePr>
            <p:xfrm>
              <a:off x="2028078" y="3462422"/>
              <a:ext cx="1996382" cy="1122965"/>
            </p:xfrm>
            <a:graphic>
              <a:graphicData uri="http://schemas.microsoft.com/office/powerpoint/2016/slidezoom">
                <pslz:sldZm>
                  <pslz:sldZmObj sldId="276" cId="1442414698">
                    <pslz:zmPr id="{A7F34820-12EE-43E1-BFCF-0138F87C246C}" returnToParent="0" imageType="cover" transitionDur="1000">
                      <p166:blipFill xmlns:p166="http://schemas.microsoft.com/office/powerpoint/2016/6/main">
                        <a:blip r:embed="rId49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96382" cy="112296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79" name="Folienzoom - 3/2">
                <a:hlinkClick r:id="rId50" action="ppaction://hlinksldjump"/>
                <a:extLst>
                  <a:ext uri="{FF2B5EF4-FFF2-40B4-BE49-F238E27FC236}">
                    <a16:creationId xmlns:a16="http://schemas.microsoft.com/office/drawing/2014/main" id="{8C3CD49A-BEFD-4A88-955C-F5777281A35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28078" y="3462422"/>
                <a:ext cx="1996382" cy="1122965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>
        <mc:Choice xmlns:pslz="http://schemas.microsoft.com/office/powerpoint/2016/slidezoom" xmlns="" Requires="pslz">
          <p:graphicFrame>
            <p:nvGraphicFramePr>
              <p:cNvPr id="30" name="Folienzoom - 3/1">
                <a:extLst>
                  <a:ext uri="{FF2B5EF4-FFF2-40B4-BE49-F238E27FC236}">
                    <a16:creationId xmlns:a16="http://schemas.microsoft.com/office/drawing/2014/main" id="{132B3020-CDDA-4B6A-B957-931D76CE998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93073496"/>
                  </p:ext>
                </p:extLst>
              </p:nvPr>
            </p:nvGraphicFramePr>
            <p:xfrm>
              <a:off x="-4872" y="3475623"/>
              <a:ext cx="2017145" cy="1134644"/>
            </p:xfrm>
            <a:graphic>
              <a:graphicData uri="http://schemas.microsoft.com/office/powerpoint/2016/slidezoom">
                <pslz:sldZm>
                  <pslz:sldZmObj sldId="270" cId="2309015311">
                    <pslz:zmPr id="{23A1A43D-DD8F-4396-9CEC-3366A82C66DC}" returnToParent="0" imageType="cover" transitionDur="1000">
                      <p166:blipFill xmlns:p166="http://schemas.microsoft.com/office/powerpoint/2016/6/main">
                        <a:blip r:embed="rId52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017145" cy="1134644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30" name="Folienzoom - 3/1">
                <a:hlinkClick r:id="rId53" action="ppaction://hlinksldjump"/>
                <a:extLst>
                  <a:ext uri="{FF2B5EF4-FFF2-40B4-BE49-F238E27FC236}">
                    <a16:creationId xmlns:a16="http://schemas.microsoft.com/office/drawing/2014/main" id="{132B3020-CDDA-4B6A-B957-931D76CE998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872" y="3475623"/>
                <a:ext cx="2017145" cy="1134644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>
        <mc:Choice xmlns:pslz="http://schemas.microsoft.com/office/powerpoint/2016/slidezoom" xmlns="" Requires="pslz">
          <p:graphicFrame>
            <p:nvGraphicFramePr>
              <p:cNvPr id="146" name="Folienzoom - 2/6">
                <a:extLst>
                  <a:ext uri="{FF2B5EF4-FFF2-40B4-BE49-F238E27FC236}">
                    <a16:creationId xmlns:a16="http://schemas.microsoft.com/office/drawing/2014/main" id="{F7AEC9C9-BBCB-46C1-9A45-7DEA2AFDCBB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578254032"/>
                  </p:ext>
                </p:extLst>
              </p:nvPr>
            </p:nvGraphicFramePr>
            <p:xfrm>
              <a:off x="10230002" y="2325259"/>
              <a:ext cx="1962000" cy="1103625"/>
            </p:xfrm>
            <a:graphic>
              <a:graphicData uri="http://schemas.microsoft.com/office/powerpoint/2016/slidezoom">
                <pslz:sldZm>
                  <pslz:sldZmObj sldId="295" cId="3008896825">
                    <pslz:zmPr id="{2C742313-4A37-4783-AAD6-F030DC18ABBB}" returnToParent="0" imageType="cover" transitionDur="1000">
                      <p166:blipFill xmlns:p166="http://schemas.microsoft.com/office/powerpoint/2016/6/main">
                        <a:blip r:embed="rId55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62000" cy="110362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146" name="Folienzoom - 2/6">
                <a:hlinkClick r:id="rId56" action="ppaction://hlinksldjump"/>
                <a:extLst>
                  <a:ext uri="{FF2B5EF4-FFF2-40B4-BE49-F238E27FC236}">
                    <a16:creationId xmlns:a16="http://schemas.microsoft.com/office/drawing/2014/main" id="{F7AEC9C9-BBCB-46C1-9A45-7DEA2AFDCBB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30002" y="2325259"/>
                <a:ext cx="1962000" cy="1103625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>
        <mc:Choice xmlns:pslz="http://schemas.microsoft.com/office/powerpoint/2016/slidezoom" xmlns="" Requires="pslz">
          <p:graphicFrame>
            <p:nvGraphicFramePr>
              <p:cNvPr id="126" name="Folienzoom - 2/5">
                <a:extLst>
                  <a:ext uri="{FF2B5EF4-FFF2-40B4-BE49-F238E27FC236}">
                    <a16:creationId xmlns:a16="http://schemas.microsoft.com/office/drawing/2014/main" id="{8A4BC507-27F8-4222-BC2F-BF5377766B9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25761764"/>
                  </p:ext>
                </p:extLst>
              </p:nvPr>
            </p:nvGraphicFramePr>
            <p:xfrm>
              <a:off x="8192031" y="2325018"/>
              <a:ext cx="1975976" cy="1111486"/>
            </p:xfrm>
            <a:graphic>
              <a:graphicData uri="http://schemas.microsoft.com/office/powerpoint/2016/slidezoom">
                <pslz:sldZm>
                  <pslz:sldZmObj sldId="290" cId="4100315965">
                    <pslz:zmPr id="{BD9BFBC9-CD7C-4217-95ED-E61C2388EB0B}" returnToParent="0" imageType="cover" transitionDur="1000">
                      <p166:blipFill xmlns:p166="http://schemas.microsoft.com/office/powerpoint/2016/6/main">
                        <a:blip r:embed="rId58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75976" cy="111148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126" name="Folienzoom - 2/5">
                <a:hlinkClick r:id="rId59" action="ppaction://hlinksldjump"/>
                <a:extLst>
                  <a:ext uri="{FF2B5EF4-FFF2-40B4-BE49-F238E27FC236}">
                    <a16:creationId xmlns:a16="http://schemas.microsoft.com/office/drawing/2014/main" id="{8A4BC507-27F8-4222-BC2F-BF5377766B9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0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92031" y="2325018"/>
                <a:ext cx="1975976" cy="1111486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>
        <mc:Choice xmlns:pslz="http://schemas.microsoft.com/office/powerpoint/2016/slidezoom" xmlns="" Requires="pslz">
          <p:graphicFrame>
            <p:nvGraphicFramePr>
              <p:cNvPr id="105" name="Folienzoom - 2/4">
                <a:extLst>
                  <a:ext uri="{FF2B5EF4-FFF2-40B4-BE49-F238E27FC236}">
                    <a16:creationId xmlns:a16="http://schemas.microsoft.com/office/drawing/2014/main" id="{B4445AE1-1DEC-43B1-9869-21805F816B5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858415847"/>
                  </p:ext>
                </p:extLst>
              </p:nvPr>
            </p:nvGraphicFramePr>
            <p:xfrm>
              <a:off x="6124586" y="2300307"/>
              <a:ext cx="2001882" cy="1126058"/>
            </p:xfrm>
            <a:graphic>
              <a:graphicData uri="http://schemas.microsoft.com/office/powerpoint/2016/slidezoom">
                <pslz:sldZm>
                  <pslz:sldZmObj sldId="285" cId="1616482804">
                    <pslz:zmPr id="{5AA4B083-9CDA-4CD8-A5C0-93D2E68D1FBE}" returnToParent="0" imageType="cover" transitionDur="1000">
                      <p166:blipFill xmlns:p166="http://schemas.microsoft.com/office/powerpoint/2016/6/main">
                        <a:blip r:embed="rId61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001882" cy="1126058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105" name="Folienzoom - 2/4">
                <a:hlinkClick r:id="rId62" action="ppaction://hlinksldjump"/>
                <a:extLst>
                  <a:ext uri="{FF2B5EF4-FFF2-40B4-BE49-F238E27FC236}">
                    <a16:creationId xmlns:a16="http://schemas.microsoft.com/office/drawing/2014/main" id="{B4445AE1-1DEC-43B1-9869-21805F816B5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24586" y="2300307"/>
                <a:ext cx="2001882" cy="1126058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>
        <mc:Choice xmlns:pslz="http://schemas.microsoft.com/office/powerpoint/2016/slidezoom" xmlns="" Requires="pslz">
          <p:graphicFrame>
            <p:nvGraphicFramePr>
              <p:cNvPr id="89" name="Folienzoom - 2/3">
                <a:extLst>
                  <a:ext uri="{FF2B5EF4-FFF2-40B4-BE49-F238E27FC236}">
                    <a16:creationId xmlns:a16="http://schemas.microsoft.com/office/drawing/2014/main" id="{9CF87086-54F7-42EB-A0C1-8D07936CA51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57743166"/>
                  </p:ext>
                </p:extLst>
              </p:nvPr>
            </p:nvGraphicFramePr>
            <p:xfrm>
              <a:off x="4095477" y="2305885"/>
              <a:ext cx="1971939" cy="1109216"/>
            </p:xfrm>
            <a:graphic>
              <a:graphicData uri="http://schemas.microsoft.com/office/powerpoint/2016/slidezoom">
                <pslz:sldZm>
                  <pslz:sldZmObj sldId="280" cId="1146334913">
                    <pslz:zmPr id="{DFCDC141-801A-4D8C-BEB2-F6A2DC80D6DC}" returnToParent="0" imageType="cover" transitionDur="1000">
                      <p166:blipFill xmlns:p166="http://schemas.microsoft.com/office/powerpoint/2016/6/main">
                        <a:blip r:embed="rId64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71939" cy="110921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89" name="Folienzoom - 2/3">
                <a:hlinkClick r:id="rId65" action="ppaction://hlinksldjump"/>
                <a:extLst>
                  <a:ext uri="{FF2B5EF4-FFF2-40B4-BE49-F238E27FC236}">
                    <a16:creationId xmlns:a16="http://schemas.microsoft.com/office/drawing/2014/main" id="{9CF87086-54F7-42EB-A0C1-8D07936CA51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95477" y="2305885"/>
                <a:ext cx="1971939" cy="1109216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>
        <mc:Choice xmlns:pslz="http://schemas.microsoft.com/office/powerpoint/2016/slidezoom" xmlns="" Requires="pslz">
          <p:graphicFrame>
            <p:nvGraphicFramePr>
              <p:cNvPr id="75" name="Folienzoom - 2/2">
                <a:extLst>
                  <a:ext uri="{FF2B5EF4-FFF2-40B4-BE49-F238E27FC236}">
                    <a16:creationId xmlns:a16="http://schemas.microsoft.com/office/drawing/2014/main" id="{104ED8CD-2627-4498-AB1F-E7A2603EFC4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11578412"/>
                  </p:ext>
                </p:extLst>
              </p:nvPr>
            </p:nvGraphicFramePr>
            <p:xfrm>
              <a:off x="2055838" y="2298828"/>
              <a:ext cx="1996382" cy="1122965"/>
            </p:xfrm>
            <a:graphic>
              <a:graphicData uri="http://schemas.microsoft.com/office/powerpoint/2016/slidezoom">
                <pslz:sldZm>
                  <pslz:sldZmObj sldId="275" cId="267572749">
                    <pslz:zmPr id="{B488AA5C-1BFF-49DE-964A-9EC8F81A5062}" returnToParent="0" imageType="cover" transitionDur="1000">
                      <p166:blipFill xmlns:p166="http://schemas.microsoft.com/office/powerpoint/2016/6/main">
                        <a:blip r:embed="rId67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96382" cy="112296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75" name="Folienzoom - 2/2">
                <a:hlinkClick r:id="rId68" action="ppaction://hlinksldjump"/>
                <a:extLst>
                  <a:ext uri="{FF2B5EF4-FFF2-40B4-BE49-F238E27FC236}">
                    <a16:creationId xmlns:a16="http://schemas.microsoft.com/office/drawing/2014/main" id="{104ED8CD-2627-4498-AB1F-E7A2603EFC4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9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55838" y="2298828"/>
                <a:ext cx="1996382" cy="1122965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>
        <mc:Choice xmlns:pslz="http://schemas.microsoft.com/office/powerpoint/2016/slidezoom" xmlns="" Requires="pslz">
          <p:graphicFrame>
            <p:nvGraphicFramePr>
              <p:cNvPr id="26" name="Folienzoom - 2/1">
                <a:extLst>
                  <a:ext uri="{FF2B5EF4-FFF2-40B4-BE49-F238E27FC236}">
                    <a16:creationId xmlns:a16="http://schemas.microsoft.com/office/drawing/2014/main" id="{E17EAECD-D242-48D3-84D0-0895B6CB7E2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0326141"/>
                  </p:ext>
                </p:extLst>
              </p:nvPr>
            </p:nvGraphicFramePr>
            <p:xfrm>
              <a:off x="1585" y="2307584"/>
              <a:ext cx="1979877" cy="1113681"/>
            </p:xfrm>
            <a:graphic>
              <a:graphicData uri="http://schemas.microsoft.com/office/powerpoint/2016/slidezoom">
                <pslz:sldZm>
                  <pslz:sldZmObj sldId="269" cId="1546973757">
                    <pslz:zmPr id="{423B7F9D-AD39-4200-A919-6EA14605E56F}" returnToParent="0" imageType="cover" transitionDur="1000">
                      <p166:blipFill xmlns:p166="http://schemas.microsoft.com/office/powerpoint/2016/6/main">
                        <a:blip r:embed="rId70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79877" cy="1113681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26" name="Folienzoom - 2/1">
                <a:hlinkClick r:id="rId71" action="ppaction://hlinksldjump"/>
                <a:extLst>
                  <a:ext uri="{FF2B5EF4-FFF2-40B4-BE49-F238E27FC236}">
                    <a16:creationId xmlns:a16="http://schemas.microsoft.com/office/drawing/2014/main" id="{E17EAECD-D242-48D3-84D0-0895B6CB7E2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85" y="2307584"/>
                <a:ext cx="1979877" cy="1113681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>
        <mc:Choice xmlns:pslz="http://schemas.microsoft.com/office/powerpoint/2016/slidezoom" xmlns="" Requires="pslz">
          <p:graphicFrame>
            <p:nvGraphicFramePr>
              <p:cNvPr id="142" name="Folienzoom - 1/6">
                <a:extLst>
                  <a:ext uri="{FF2B5EF4-FFF2-40B4-BE49-F238E27FC236}">
                    <a16:creationId xmlns:a16="http://schemas.microsoft.com/office/drawing/2014/main" id="{8BA50168-71A4-40A3-9949-A58A82AE504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39255995"/>
                  </p:ext>
                </p:extLst>
              </p:nvPr>
            </p:nvGraphicFramePr>
            <p:xfrm>
              <a:off x="10230260" y="1169393"/>
              <a:ext cx="1962000" cy="1103625"/>
            </p:xfrm>
            <a:graphic>
              <a:graphicData uri="http://schemas.microsoft.com/office/powerpoint/2016/slidezoom">
                <pslz:sldZm>
                  <pslz:sldZmObj sldId="294" cId="2792275259">
                    <pslz:zmPr id="{77BFBB8C-6C40-4790-AF87-1A97DFE37BD3}" returnToParent="0" imageType="cover" transitionDur="1000">
                      <p166:blipFill xmlns:p166="http://schemas.microsoft.com/office/powerpoint/2016/6/main">
                        <a:blip r:embed="rId73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62000" cy="110362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142" name="Folienzoom - 1/6">
                <a:hlinkClick r:id="rId74" action="ppaction://hlinksldjump"/>
                <a:extLst>
                  <a:ext uri="{FF2B5EF4-FFF2-40B4-BE49-F238E27FC236}">
                    <a16:creationId xmlns:a16="http://schemas.microsoft.com/office/drawing/2014/main" id="{8BA50168-71A4-40A3-9949-A58A82AE504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30260" y="1169393"/>
                <a:ext cx="1962000" cy="1103625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>
        <mc:Choice xmlns:pslz="http://schemas.microsoft.com/office/powerpoint/2016/slidezoom" xmlns="" Requires="pslz">
          <p:graphicFrame>
            <p:nvGraphicFramePr>
              <p:cNvPr id="122" name="Folienzoom - 1/5">
                <a:extLst>
                  <a:ext uri="{FF2B5EF4-FFF2-40B4-BE49-F238E27FC236}">
                    <a16:creationId xmlns:a16="http://schemas.microsoft.com/office/drawing/2014/main" id="{E44C575A-B200-40CF-8EC4-2BA13A44636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000758746"/>
                  </p:ext>
                </p:extLst>
              </p:nvPr>
            </p:nvGraphicFramePr>
            <p:xfrm>
              <a:off x="8184914" y="1132459"/>
              <a:ext cx="1975976" cy="1111486"/>
            </p:xfrm>
            <a:graphic>
              <a:graphicData uri="http://schemas.microsoft.com/office/powerpoint/2016/slidezoom">
                <pslz:sldZm>
                  <pslz:sldZmObj sldId="289" cId="1891947413">
                    <pslz:zmPr id="{E1977B2C-D94D-40E1-8C10-0034549F84AE}" returnToParent="0" imageType="cover" transitionDur="1000">
                      <p166:blipFill xmlns:p166="http://schemas.microsoft.com/office/powerpoint/2016/6/main">
                        <a:blip r:embed="rId76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75976" cy="111148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122" name="Folienzoom - 1/5">
                <a:hlinkClick r:id="rId77" action="ppaction://hlinksldjump"/>
                <a:extLst>
                  <a:ext uri="{FF2B5EF4-FFF2-40B4-BE49-F238E27FC236}">
                    <a16:creationId xmlns:a16="http://schemas.microsoft.com/office/drawing/2014/main" id="{E44C575A-B200-40CF-8EC4-2BA13A44636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8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84914" y="1132459"/>
                <a:ext cx="1975976" cy="1111486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>
        <mc:Choice xmlns:pslz="http://schemas.microsoft.com/office/powerpoint/2016/slidezoom" xmlns="" Requires="pslz">
          <p:graphicFrame>
            <p:nvGraphicFramePr>
              <p:cNvPr id="101" name="Folienzoom - 1/4">
                <a:extLst>
                  <a:ext uri="{FF2B5EF4-FFF2-40B4-BE49-F238E27FC236}">
                    <a16:creationId xmlns:a16="http://schemas.microsoft.com/office/drawing/2014/main" id="{C71BDF74-4994-42C5-8E53-5A9272E4704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043452594"/>
                  </p:ext>
                </p:extLst>
              </p:nvPr>
            </p:nvGraphicFramePr>
            <p:xfrm>
              <a:off x="6145417" y="1175801"/>
              <a:ext cx="1980852" cy="1114229"/>
            </p:xfrm>
            <a:graphic>
              <a:graphicData uri="http://schemas.microsoft.com/office/powerpoint/2016/slidezoom">
                <pslz:sldZm>
                  <pslz:sldZmObj sldId="284" cId="2652402265">
                    <pslz:zmPr id="{1DC0CA83-30CC-4209-ABD4-D8BCD687B58B}" returnToParent="0" imageType="cover" transitionDur="1000">
                      <p166:blipFill xmlns:p166="http://schemas.microsoft.com/office/powerpoint/2016/6/main">
                        <a:blip r:embed="rId79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80852" cy="1114229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101" name="Folienzoom - 1/4">
                <a:hlinkClick r:id="rId80" action="ppaction://hlinksldjump"/>
                <a:extLst>
                  <a:ext uri="{FF2B5EF4-FFF2-40B4-BE49-F238E27FC236}">
                    <a16:creationId xmlns:a16="http://schemas.microsoft.com/office/drawing/2014/main" id="{C71BDF74-4994-42C5-8E53-5A9272E4704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45417" y="1175801"/>
                <a:ext cx="1980852" cy="1114229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>
        <mc:Choice xmlns:pslz="http://schemas.microsoft.com/office/powerpoint/2016/slidezoom" xmlns="" Requires="pslz">
          <p:graphicFrame>
            <p:nvGraphicFramePr>
              <p:cNvPr id="87" name="Folienzoom - 1/3">
                <a:extLst>
                  <a:ext uri="{FF2B5EF4-FFF2-40B4-BE49-F238E27FC236}">
                    <a16:creationId xmlns:a16="http://schemas.microsoft.com/office/drawing/2014/main" id="{9BA7F9F2-6E44-4948-BC16-37FDD8BCBE2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4813952"/>
                  </p:ext>
                </p:extLst>
              </p:nvPr>
            </p:nvGraphicFramePr>
            <p:xfrm>
              <a:off x="4096493" y="1144884"/>
              <a:ext cx="1971939" cy="1109216"/>
            </p:xfrm>
            <a:graphic>
              <a:graphicData uri="http://schemas.microsoft.com/office/powerpoint/2016/slidezoom">
                <pslz:sldZm>
                  <pslz:sldZmObj sldId="279" cId="754673021">
                    <pslz:zmPr id="{BBFE92D9-E330-49BE-9D96-338AE04E5086}" returnToParent="0" imageType="cover" transitionDur="1000">
                      <p166:blipFill xmlns:p166="http://schemas.microsoft.com/office/powerpoint/2016/6/main">
                        <a:blip r:embed="rId82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71939" cy="110921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87" name="Folienzoom - 1/3">
                <a:hlinkClick r:id="rId83" action="ppaction://hlinksldjump"/>
                <a:extLst>
                  <a:ext uri="{FF2B5EF4-FFF2-40B4-BE49-F238E27FC236}">
                    <a16:creationId xmlns:a16="http://schemas.microsoft.com/office/drawing/2014/main" id="{9BA7F9F2-6E44-4948-BC16-37FDD8BCBE2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096493" y="1144884"/>
                <a:ext cx="1971939" cy="1109216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>
        <mc:Choice xmlns:pslz="http://schemas.microsoft.com/office/powerpoint/2016/slidezoom" xmlns="" Requires="pslz">
          <p:graphicFrame>
            <p:nvGraphicFramePr>
              <p:cNvPr id="7" name="Folienzoom 1/2">
                <a:extLst>
                  <a:ext uri="{FF2B5EF4-FFF2-40B4-BE49-F238E27FC236}">
                    <a16:creationId xmlns:a16="http://schemas.microsoft.com/office/drawing/2014/main" id="{FB0D24A4-CF31-49A7-82BC-4EEF88DAFA7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105275350"/>
                  </p:ext>
                </p:extLst>
              </p:nvPr>
            </p:nvGraphicFramePr>
            <p:xfrm>
              <a:off x="2035233" y="1148157"/>
              <a:ext cx="1982670" cy="1115252"/>
            </p:xfrm>
            <a:graphic>
              <a:graphicData uri="http://schemas.microsoft.com/office/powerpoint/2016/slidezoom">
                <pslz:sldZm>
                  <pslz:sldZmObj sldId="334" cId="862763330">
                    <pslz:zmPr id="{98F397F0-A933-4A00-B153-108127BF80B3}" returnToParent="0" imageType="cover" transitionDur="1000">
                      <p166:blipFill xmlns:p166="http://schemas.microsoft.com/office/powerpoint/2016/6/main">
                        <a:blip r:embed="rId79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82670" cy="111525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7" name="Folienzoom 1/2">
                <a:hlinkClick r:id="rId17" action="ppaction://hlinksldjump"/>
                <a:extLst>
                  <a:ext uri="{FF2B5EF4-FFF2-40B4-BE49-F238E27FC236}">
                    <a16:creationId xmlns:a16="http://schemas.microsoft.com/office/drawing/2014/main" id="{FB0D24A4-CF31-49A7-82BC-4EEF88DAFA7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35233" y="1148157"/>
                <a:ext cx="1982670" cy="1115252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>
        <mc:Choice xmlns:pslz="http://schemas.microsoft.com/office/powerpoint/2016/slidezoom" xmlns="" Requires="pslz">
          <p:graphicFrame>
            <p:nvGraphicFramePr>
              <p:cNvPr id="22" name="Folienzoom - 1/1">
                <a:extLst>
                  <a:ext uri="{FF2B5EF4-FFF2-40B4-BE49-F238E27FC236}">
                    <a16:creationId xmlns:a16="http://schemas.microsoft.com/office/drawing/2014/main" id="{35543780-1249-498C-8540-F7BD1F86D37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95154465"/>
                  </p:ext>
                </p:extLst>
              </p:nvPr>
            </p:nvGraphicFramePr>
            <p:xfrm>
              <a:off x="6466" y="1129594"/>
              <a:ext cx="2017899" cy="1135068"/>
            </p:xfrm>
            <a:graphic>
              <a:graphicData uri="http://schemas.microsoft.com/office/powerpoint/2016/slidezoom">
                <pslz:sldZm>
                  <pslz:sldZmObj sldId="266" cId="1520566942">
                    <pslz:zmPr id="{EEFE115F-9BC0-44FE-A184-343D230FB521}" returnToParent="0" imageType="cover" transitionDur="1000">
                      <p166:blipFill xmlns:p166="http://schemas.microsoft.com/office/powerpoint/2016/6/main">
                        <a:blip r:embed="rId86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017899" cy="1135068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22" name="Folienzoom - 1/1">
                <a:hlinkClick r:id="rId71" action="ppaction://hlinksldjump"/>
                <a:extLst>
                  <a:ext uri="{FF2B5EF4-FFF2-40B4-BE49-F238E27FC236}">
                    <a16:creationId xmlns:a16="http://schemas.microsoft.com/office/drawing/2014/main" id="{35543780-1249-498C-8540-F7BD1F86D37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66" y="1129594"/>
                <a:ext cx="2017899" cy="1135068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64" name="Rechteck 63">
            <a:extLst>
              <a:ext uri="{FF2B5EF4-FFF2-40B4-BE49-F238E27FC236}">
                <a16:creationId xmlns:a16="http://schemas.microsoft.com/office/drawing/2014/main" id="{276FD466-02AF-4FCA-903C-F6218CD38696}"/>
              </a:ext>
            </a:extLst>
          </p:cNvPr>
          <p:cNvSpPr/>
          <p:nvPr/>
        </p:nvSpPr>
        <p:spPr>
          <a:xfrm>
            <a:off x="4015060" y="0"/>
            <a:ext cx="8112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8" name="Rechteck 67">
            <a:extLst>
              <a:ext uri="{FF2B5EF4-FFF2-40B4-BE49-F238E27FC236}">
                <a16:creationId xmlns:a16="http://schemas.microsoft.com/office/drawing/2014/main" id="{26B2C32D-805C-435B-A979-ECA325E1C820}"/>
              </a:ext>
            </a:extLst>
          </p:cNvPr>
          <p:cNvSpPr/>
          <p:nvPr/>
        </p:nvSpPr>
        <p:spPr>
          <a:xfrm>
            <a:off x="6062637" y="0"/>
            <a:ext cx="8112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0" name="Rechteck 69">
            <a:extLst>
              <a:ext uri="{FF2B5EF4-FFF2-40B4-BE49-F238E27FC236}">
                <a16:creationId xmlns:a16="http://schemas.microsoft.com/office/drawing/2014/main" id="{498CE4F6-B7EF-4BEC-8172-8FD521DC9EE3}"/>
              </a:ext>
            </a:extLst>
          </p:cNvPr>
          <p:cNvSpPr/>
          <p:nvPr/>
        </p:nvSpPr>
        <p:spPr>
          <a:xfrm>
            <a:off x="8120153" y="-1"/>
            <a:ext cx="77299" cy="686524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2" name="Rechteck 71">
            <a:extLst>
              <a:ext uri="{FF2B5EF4-FFF2-40B4-BE49-F238E27FC236}">
                <a16:creationId xmlns:a16="http://schemas.microsoft.com/office/drawing/2014/main" id="{86EE262F-EFDB-4E99-A46E-D3EA4EA783E9}"/>
              </a:ext>
            </a:extLst>
          </p:cNvPr>
          <p:cNvSpPr/>
          <p:nvPr/>
        </p:nvSpPr>
        <p:spPr>
          <a:xfrm>
            <a:off x="10160890" y="0"/>
            <a:ext cx="8112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4" name="Rechteck 73">
            <a:extLst>
              <a:ext uri="{FF2B5EF4-FFF2-40B4-BE49-F238E27FC236}">
                <a16:creationId xmlns:a16="http://schemas.microsoft.com/office/drawing/2014/main" id="{673DF7FE-48C2-4560-B4EB-537024F7EC65}"/>
              </a:ext>
            </a:extLst>
          </p:cNvPr>
          <p:cNvSpPr/>
          <p:nvPr/>
        </p:nvSpPr>
        <p:spPr>
          <a:xfrm rot="5400000">
            <a:off x="6047999" y="-4968337"/>
            <a:ext cx="88380" cy="12199616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6" name="Rechteck 75">
            <a:extLst>
              <a:ext uri="{FF2B5EF4-FFF2-40B4-BE49-F238E27FC236}">
                <a16:creationId xmlns:a16="http://schemas.microsoft.com/office/drawing/2014/main" id="{C90685DA-FD9B-444F-BC85-DD585A985D1E}"/>
              </a:ext>
            </a:extLst>
          </p:cNvPr>
          <p:cNvSpPr/>
          <p:nvPr/>
        </p:nvSpPr>
        <p:spPr>
          <a:xfrm rot="5400000">
            <a:off x="6048177" y="-3814160"/>
            <a:ext cx="85285" cy="1219687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8" name="Rechteck 77">
            <a:extLst>
              <a:ext uri="{FF2B5EF4-FFF2-40B4-BE49-F238E27FC236}">
                <a16:creationId xmlns:a16="http://schemas.microsoft.com/office/drawing/2014/main" id="{F5B38D06-D7AB-42CF-86AF-E899EBE68C07}"/>
              </a:ext>
            </a:extLst>
          </p:cNvPr>
          <p:cNvSpPr/>
          <p:nvPr/>
        </p:nvSpPr>
        <p:spPr>
          <a:xfrm rot="5400000">
            <a:off x="6051985" y="-2642951"/>
            <a:ext cx="83156" cy="1219687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80" name="Rechteck 79">
            <a:extLst>
              <a:ext uri="{FF2B5EF4-FFF2-40B4-BE49-F238E27FC236}">
                <a16:creationId xmlns:a16="http://schemas.microsoft.com/office/drawing/2014/main" id="{175B0237-BB43-41A7-9CAF-20CA4DCDA421}"/>
              </a:ext>
            </a:extLst>
          </p:cNvPr>
          <p:cNvSpPr/>
          <p:nvPr/>
        </p:nvSpPr>
        <p:spPr>
          <a:xfrm rot="5400000">
            <a:off x="6053294" y="-1491786"/>
            <a:ext cx="89642" cy="12212142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6" name="Rechteck 65">
            <a:extLst>
              <a:ext uri="{FF2B5EF4-FFF2-40B4-BE49-F238E27FC236}">
                <a16:creationId xmlns:a16="http://schemas.microsoft.com/office/drawing/2014/main" id="{076393F6-2F53-41F9-8996-01A261381EE2}"/>
              </a:ext>
            </a:extLst>
          </p:cNvPr>
          <p:cNvSpPr/>
          <p:nvPr/>
        </p:nvSpPr>
        <p:spPr>
          <a:xfrm>
            <a:off x="1979135" y="0"/>
            <a:ext cx="8112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58" name="Rechteck 157">
            <a:extLst>
              <a:ext uri="{FF2B5EF4-FFF2-40B4-BE49-F238E27FC236}">
                <a16:creationId xmlns:a16="http://schemas.microsoft.com/office/drawing/2014/main" id="{5D078E27-7D39-4400-B86D-4ECE90E4FF57}"/>
              </a:ext>
            </a:extLst>
          </p:cNvPr>
          <p:cNvSpPr/>
          <p:nvPr/>
        </p:nvSpPr>
        <p:spPr>
          <a:xfrm rot="5400000">
            <a:off x="6058079" y="-387636"/>
            <a:ext cx="83157" cy="1220905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4EC419BE-3BC2-4568-A3D1-1EF4DA070811}"/>
              </a:ext>
            </a:extLst>
          </p:cNvPr>
          <p:cNvSpPr/>
          <p:nvPr/>
        </p:nvSpPr>
        <p:spPr>
          <a:xfrm>
            <a:off x="-29355" y="-22048"/>
            <a:ext cx="8112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17A277B8-55B9-402E-BF95-8260AB49D56D}"/>
              </a:ext>
            </a:extLst>
          </p:cNvPr>
          <p:cNvSpPr/>
          <p:nvPr/>
        </p:nvSpPr>
        <p:spPr>
          <a:xfrm>
            <a:off x="12182044" y="0"/>
            <a:ext cx="8112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17CF9A77-FDC1-4904-8961-987E08712494}"/>
              </a:ext>
            </a:extLst>
          </p:cNvPr>
          <p:cNvSpPr/>
          <p:nvPr/>
        </p:nvSpPr>
        <p:spPr>
          <a:xfrm rot="5400000">
            <a:off x="6050744" y="781064"/>
            <a:ext cx="88380" cy="12199616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55798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F06CCBF2-5633-4F2C-99AA-8AEB973393FE}"/>
              </a:ext>
            </a:extLst>
          </p:cNvPr>
          <p:cNvSpPr/>
          <p:nvPr/>
        </p:nvSpPr>
        <p:spPr>
          <a:xfrm>
            <a:off x="3769257" y="5593800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8" name="Textfeld 7">
            <a:hlinkClick r:id="rId4" action="ppaction://hlinksldjump"/>
            <a:extLst>
              <a:ext uri="{FF2B5EF4-FFF2-40B4-BE49-F238E27FC236}">
                <a16:creationId xmlns:a16="http://schemas.microsoft.com/office/drawing/2014/main" id="{581087AB-2D3E-44CA-A330-AA84F0D43329}"/>
              </a:ext>
            </a:extLst>
          </p:cNvPr>
          <p:cNvSpPr txBox="1"/>
          <p:nvPr/>
        </p:nvSpPr>
        <p:spPr>
          <a:xfrm>
            <a:off x="3883739" y="5593231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DA87678-7292-4F69-A169-F19F1F7F825A}"/>
              </a:ext>
            </a:extLst>
          </p:cNvPr>
          <p:cNvSpPr txBox="1"/>
          <p:nvPr/>
        </p:nvSpPr>
        <p:spPr>
          <a:xfrm>
            <a:off x="670947" y="233567"/>
            <a:ext cx="1115426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Je suis le </a:t>
            </a:r>
            <a:r>
              <a:rPr lang="en-GB" sz="5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roi</a:t>
            </a:r>
            <a:r>
              <a:rPr lang="en-GB" sz="5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des </a:t>
            </a:r>
            <a:r>
              <a:rPr lang="en-GB" sz="5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dinosaures</a:t>
            </a:r>
            <a:r>
              <a:rPr lang="en-GB" sz="5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avec ma taille </a:t>
            </a:r>
            <a:r>
              <a:rPr lang="en-GB" sz="5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énorme</a:t>
            </a:r>
            <a:r>
              <a:rPr lang="en-GB" sz="5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et </a:t>
            </a:r>
            <a:r>
              <a:rPr lang="en-GB" sz="5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mes</a:t>
            </a:r>
            <a:r>
              <a:rPr lang="en-GB" sz="5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dents de </a:t>
            </a:r>
            <a:r>
              <a:rPr lang="en-GB" sz="5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huit</a:t>
            </a:r>
            <a:r>
              <a:rPr lang="en-GB" sz="5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en-GB" sz="5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pouces</a:t>
            </a:r>
            <a:r>
              <a:rPr lang="en-GB" sz="5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. Je suis </a:t>
            </a:r>
            <a:r>
              <a:rPr lang="en-GB" sz="5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l’un</a:t>
            </a:r>
            <a:r>
              <a:rPr lang="en-GB" sz="5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des </a:t>
            </a:r>
            <a:r>
              <a:rPr lang="en-GB" sz="5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prédateurs</a:t>
            </a:r>
            <a:r>
              <a:rPr lang="en-GB" sz="5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les plus </a:t>
            </a:r>
            <a:r>
              <a:rPr lang="en-GB" sz="5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redoutables</a:t>
            </a:r>
            <a:r>
              <a:rPr lang="en-GB" sz="5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. / I am the king of dinosaurs with my enormous size and eight-inch teeth. I am one of the most fearsome predators. </a:t>
            </a:r>
          </a:p>
        </p:txBody>
      </p:sp>
      <p:pic>
        <p:nvPicPr>
          <p:cNvPr id="4" name="Thinking music">
            <a:hlinkClick r:id="" action="ppaction://media"/>
            <a:extLst>
              <a:ext uri="{FF2B5EF4-FFF2-40B4-BE49-F238E27FC236}">
                <a16:creationId xmlns:a16="http://schemas.microsoft.com/office/drawing/2014/main" id="{45DC7138-5429-4458-82D6-5CF277D1A5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634" y="233567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56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hlinkClick r:id="rId4" action="ppaction://hlinksldjump"/>
            <a:extLst>
              <a:ext uri="{FF2B5EF4-FFF2-40B4-BE49-F238E27FC236}">
                <a16:creationId xmlns:a16="http://schemas.microsoft.com/office/drawing/2014/main" id="{1B2AFF36-61FB-4910-8463-07A0AD16F8C0}"/>
              </a:ext>
            </a:extLst>
          </p:cNvPr>
          <p:cNvSpPr txBox="1"/>
          <p:nvPr/>
        </p:nvSpPr>
        <p:spPr>
          <a:xfrm>
            <a:off x="1954039" y="1369491"/>
            <a:ext cx="828392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7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Solution:</a:t>
            </a:r>
          </a:p>
          <a:p>
            <a:pPr algn="ctr"/>
            <a:r>
              <a:rPr lang="de-AT" sz="7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Tyrannosaurus </a:t>
            </a:r>
            <a:r>
              <a:rPr lang="de-AT" sz="72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rex</a:t>
            </a:r>
            <a:r>
              <a:rPr lang="de-AT" sz="7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(</a:t>
            </a:r>
            <a:r>
              <a:rPr lang="de-AT" sz="72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T.rex</a:t>
            </a:r>
            <a: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)</a:t>
            </a:r>
            <a:endParaRPr lang="de-AT" sz="72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  <p:sp>
        <p:nvSpPr>
          <p:cNvPr id="12" name="column1- 200$- text">
            <a:extLst>
              <a:ext uri="{FF2B5EF4-FFF2-40B4-BE49-F238E27FC236}">
                <a16:creationId xmlns:a16="http://schemas.microsoft.com/office/drawing/2014/main" id="{E4CE21E0-BD09-4E02-8334-3C469D45C7BA}"/>
              </a:ext>
            </a:extLst>
          </p:cNvPr>
          <p:cNvSpPr txBox="1"/>
          <p:nvPr/>
        </p:nvSpPr>
        <p:spPr>
          <a:xfrm>
            <a:off x="4862916" y="5161300"/>
            <a:ext cx="246616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$ 200</a:t>
            </a:r>
          </a:p>
        </p:txBody>
      </p:sp>
      <p:pic>
        <p:nvPicPr>
          <p:cNvPr id="3" name="answer sound">
            <a:hlinkClick r:id="" action="ppaction://media"/>
            <a:extLst>
              <a:ext uri="{FF2B5EF4-FFF2-40B4-BE49-F238E27FC236}">
                <a16:creationId xmlns:a16="http://schemas.microsoft.com/office/drawing/2014/main" id="{EB8295E7-0C46-4AB0-B45E-A4F5310386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716" y="208255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88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: abgerundete Ecken 1">
            <a:extLst>
              <a:ext uri="{FF2B5EF4-FFF2-40B4-BE49-F238E27FC236}">
                <a16:creationId xmlns:a16="http://schemas.microsoft.com/office/drawing/2014/main" id="{428CEA07-22DC-49EC-9A47-9B2C07224A47}"/>
              </a:ext>
            </a:extLst>
          </p:cNvPr>
          <p:cNvSpPr/>
          <p:nvPr/>
        </p:nvSpPr>
        <p:spPr>
          <a:xfrm>
            <a:off x="3769257" y="5144964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" name="Textfeld 2">
            <a:hlinkClick r:id="rId4" action="ppaction://hlinksldjump"/>
            <a:extLst>
              <a:ext uri="{FF2B5EF4-FFF2-40B4-BE49-F238E27FC236}">
                <a16:creationId xmlns:a16="http://schemas.microsoft.com/office/drawing/2014/main" id="{FC9F79D9-9A77-4057-9794-D8AC17C9DED8}"/>
              </a:ext>
            </a:extLst>
          </p:cNvPr>
          <p:cNvSpPr txBox="1"/>
          <p:nvPr/>
        </p:nvSpPr>
        <p:spPr>
          <a:xfrm>
            <a:off x="3883739" y="5144395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pic>
        <p:nvPicPr>
          <p:cNvPr id="5" name="Thinking music">
            <a:hlinkClick r:id="" action="ppaction://media"/>
            <a:extLst>
              <a:ext uri="{FF2B5EF4-FFF2-40B4-BE49-F238E27FC236}">
                <a16:creationId xmlns:a16="http://schemas.microsoft.com/office/drawing/2014/main" id="{576B7D7E-ECF3-4A48-9988-F03BFE70BA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634" y="233567"/>
            <a:ext cx="468313" cy="468313"/>
          </a:xfrm>
          <a:prstGeom prst="rect">
            <a:avLst/>
          </a:prstGeom>
        </p:spPr>
      </p:pic>
      <p:sp>
        <p:nvSpPr>
          <p:cNvPr id="6" name="Textfeld 9">
            <a:extLst>
              <a:ext uri="{FF2B5EF4-FFF2-40B4-BE49-F238E27FC236}">
                <a16:creationId xmlns:a16="http://schemas.microsoft.com/office/drawing/2014/main" id="{0DF5E469-3654-7509-229C-501986DCD171}"/>
              </a:ext>
            </a:extLst>
          </p:cNvPr>
          <p:cNvSpPr txBox="1"/>
          <p:nvPr/>
        </p:nvSpPr>
        <p:spPr>
          <a:xfrm>
            <a:off x="518867" y="701880"/>
            <a:ext cx="1115426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Je suis un </a:t>
            </a:r>
            <a:r>
              <a:rPr lang="en-GB" sz="6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dinosaure</a:t>
            </a:r>
            <a:r>
              <a:rPr lang="en-GB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très </a:t>
            </a:r>
            <a:r>
              <a:rPr lang="en-GB" sz="6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populaire</a:t>
            </a:r>
            <a:r>
              <a:rPr lang="en-GB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avec </a:t>
            </a:r>
            <a:r>
              <a:rPr lang="en-GB" sz="6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une</a:t>
            </a:r>
            <a:r>
              <a:rPr lang="en-GB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tête </a:t>
            </a:r>
            <a:r>
              <a:rPr lang="en-GB" sz="6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frangée</a:t>
            </a:r>
            <a:r>
              <a:rPr lang="en-GB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et trois </a:t>
            </a:r>
            <a:r>
              <a:rPr lang="en-GB" sz="6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cornes</a:t>
            </a:r>
            <a:r>
              <a:rPr lang="en-GB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. /I am a very popular dinosaur with a frilled head and three horns.   </a:t>
            </a:r>
          </a:p>
        </p:txBody>
      </p:sp>
    </p:spTree>
    <p:extLst>
      <p:ext uri="{BB962C8B-B14F-4D97-AF65-F5344CB8AC3E}">
        <p14:creationId xmlns:p14="http://schemas.microsoft.com/office/powerpoint/2010/main" val="1546973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hlinkClick r:id="rId4" action="ppaction://hlinksldjump"/>
            <a:extLst>
              <a:ext uri="{FF2B5EF4-FFF2-40B4-BE49-F238E27FC236}">
                <a16:creationId xmlns:a16="http://schemas.microsoft.com/office/drawing/2014/main" id="{1A7227E2-568B-43EF-B290-AA85C0C9F765}"/>
              </a:ext>
            </a:extLst>
          </p:cNvPr>
          <p:cNvSpPr txBox="1"/>
          <p:nvPr/>
        </p:nvSpPr>
        <p:spPr>
          <a:xfrm>
            <a:off x="1661922" y="1201217"/>
            <a:ext cx="886815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66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Solution:</a:t>
            </a:r>
          </a:p>
          <a:p>
            <a:pPr algn="ctr"/>
            <a:r>
              <a:rPr lang="de-AT" sz="66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Triceratops </a:t>
            </a:r>
            <a:r>
              <a:rPr lang="de-AT" sz="66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horridus</a:t>
            </a:r>
            <a:r>
              <a:rPr lang="de-AT" sz="66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de-AT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(</a:t>
            </a:r>
            <a:r>
              <a:rPr lang="de-AT" sz="66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Triceratops</a:t>
            </a:r>
            <a:r>
              <a:rPr lang="de-AT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)</a:t>
            </a:r>
            <a:endParaRPr lang="de-AT" sz="66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  <p:sp>
        <p:nvSpPr>
          <p:cNvPr id="14" name="column1- 200$- text">
            <a:extLst>
              <a:ext uri="{FF2B5EF4-FFF2-40B4-BE49-F238E27FC236}">
                <a16:creationId xmlns:a16="http://schemas.microsoft.com/office/drawing/2014/main" id="{C4DBAF33-7BFE-44B9-A51A-18F325CD6F36}"/>
              </a:ext>
            </a:extLst>
          </p:cNvPr>
          <p:cNvSpPr txBox="1"/>
          <p:nvPr/>
        </p:nvSpPr>
        <p:spPr>
          <a:xfrm>
            <a:off x="4862917" y="5544368"/>
            <a:ext cx="246616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$ 400</a:t>
            </a:r>
          </a:p>
        </p:txBody>
      </p:sp>
      <p:pic>
        <p:nvPicPr>
          <p:cNvPr id="8" name="answer sound">
            <a:hlinkClick r:id="" action="ppaction://media"/>
            <a:extLst>
              <a:ext uri="{FF2B5EF4-FFF2-40B4-BE49-F238E27FC236}">
                <a16:creationId xmlns:a16="http://schemas.microsoft.com/office/drawing/2014/main" id="{E080DEEC-9A27-4B7E-AD07-FE5BD4085A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716" y="208255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876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slz="http://schemas.microsoft.com/office/powerpoint/2016/slidezoom" xmlns="" Requires="pslz">
          <p:graphicFrame>
            <p:nvGraphicFramePr>
              <p:cNvPr id="4" name="Folienzoom 3">
                <a:extLst>
                  <a:ext uri="{FF2B5EF4-FFF2-40B4-BE49-F238E27FC236}">
                    <a16:creationId xmlns:a16="http://schemas.microsoft.com/office/drawing/2014/main" id="{8834BCD8-A31C-4838-B2B3-15594639314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538040693"/>
                  </p:ext>
                </p:extLst>
              </p:nvPr>
            </p:nvGraphicFramePr>
            <p:xfrm>
              <a:off x="-16226" y="-8682"/>
              <a:ext cx="2056151" cy="1156585"/>
            </p:xfrm>
            <a:graphic>
              <a:graphicData uri="http://schemas.microsoft.com/office/powerpoint/2016/slidezoom">
                <pslz:sldZm>
                  <pslz:sldZmObj sldId="258" cId="2952102187">
                    <pslz:zmPr id="{DC64EFF9-7B7F-4BDF-8B0A-3D9D61627E7F}" returnToParent="0" transitionDur="1000" showBg="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056151" cy="115658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4" name="Folienzoom 3">
                <a:extLst>
                  <a:ext uri="{FF2B5EF4-FFF2-40B4-BE49-F238E27FC236}">
                    <a16:creationId xmlns:a16="http://schemas.microsoft.com/office/drawing/2014/main" id="{8834BCD8-A31C-4838-B2B3-15594639314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16226" y="-8682"/>
                <a:ext cx="2056151" cy="1156585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Grafik 1" descr="Ein Bild, das Zug enthält.&#10;&#10;Automatisch generierte Beschreibung">
            <a:extLst>
              <a:ext uri="{FF2B5EF4-FFF2-40B4-BE49-F238E27FC236}">
                <a16:creationId xmlns:a16="http://schemas.microsoft.com/office/drawing/2014/main" id="{14499E29-40FF-471D-B598-251D4049C72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760BCDE4-0334-4AE6-9B08-05E31661FDE8}"/>
              </a:ext>
            </a:extLst>
          </p:cNvPr>
          <p:cNvSpPr/>
          <p:nvPr/>
        </p:nvSpPr>
        <p:spPr>
          <a:xfrm>
            <a:off x="2057517" y="0"/>
            <a:ext cx="1962000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0D74AE7D-F23F-4846-B995-DBA1D3C971F8}"/>
              </a:ext>
            </a:extLst>
          </p:cNvPr>
          <p:cNvSpPr/>
          <p:nvPr/>
        </p:nvSpPr>
        <p:spPr>
          <a:xfrm>
            <a:off x="4097899" y="0"/>
            <a:ext cx="1964740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6AFB86A2-9713-4419-A2A5-ABC0303E3610}"/>
              </a:ext>
            </a:extLst>
          </p:cNvPr>
          <p:cNvSpPr/>
          <p:nvPr/>
        </p:nvSpPr>
        <p:spPr>
          <a:xfrm>
            <a:off x="6129362" y="0"/>
            <a:ext cx="1980851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6E511C3C-96EE-4C33-8535-2B575D453048}"/>
              </a:ext>
            </a:extLst>
          </p:cNvPr>
          <p:cNvSpPr/>
          <p:nvPr/>
        </p:nvSpPr>
        <p:spPr>
          <a:xfrm>
            <a:off x="8201273" y="0"/>
            <a:ext cx="1962000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BDC029E7-3BB8-4BAC-BE70-ABCF8B7E504E}"/>
              </a:ext>
            </a:extLst>
          </p:cNvPr>
          <p:cNvSpPr/>
          <p:nvPr/>
        </p:nvSpPr>
        <p:spPr>
          <a:xfrm>
            <a:off x="10234456" y="0"/>
            <a:ext cx="1962000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8D7457F6-987F-4346-8DA2-F371766C4E02}"/>
              </a:ext>
            </a:extLst>
          </p:cNvPr>
          <p:cNvSpPr/>
          <p:nvPr/>
        </p:nvSpPr>
        <p:spPr>
          <a:xfrm>
            <a:off x="0" y="1163534"/>
            <a:ext cx="1976394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0DA6E805-4C65-4C4A-A8DB-B2349E537937}"/>
              </a:ext>
            </a:extLst>
          </p:cNvPr>
          <p:cNvSpPr/>
          <p:nvPr/>
        </p:nvSpPr>
        <p:spPr>
          <a:xfrm>
            <a:off x="2057516" y="1163534"/>
            <a:ext cx="1962000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2DE25202-CC88-42DC-ABAD-1D2E9C2D13FF}"/>
              </a:ext>
            </a:extLst>
          </p:cNvPr>
          <p:cNvSpPr/>
          <p:nvPr/>
        </p:nvSpPr>
        <p:spPr>
          <a:xfrm>
            <a:off x="4090699" y="1163534"/>
            <a:ext cx="1962000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0CE6AEC5-6CD8-4135-80CC-8BD87FCE1412}"/>
              </a:ext>
            </a:extLst>
          </p:cNvPr>
          <p:cNvSpPr/>
          <p:nvPr/>
        </p:nvSpPr>
        <p:spPr>
          <a:xfrm>
            <a:off x="6138274" y="1163534"/>
            <a:ext cx="1971939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097AAF82-BB73-4E54-89F4-A4226D0ACC93}"/>
              </a:ext>
            </a:extLst>
          </p:cNvPr>
          <p:cNvSpPr/>
          <p:nvPr/>
        </p:nvSpPr>
        <p:spPr>
          <a:xfrm>
            <a:off x="8201272" y="1163534"/>
            <a:ext cx="1962000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1D696F6C-022A-4C51-9D59-42ABDBE793DF}"/>
              </a:ext>
            </a:extLst>
          </p:cNvPr>
          <p:cNvSpPr/>
          <p:nvPr/>
        </p:nvSpPr>
        <p:spPr>
          <a:xfrm>
            <a:off x="10234455" y="1163534"/>
            <a:ext cx="1962000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9201D4CB-A33E-4F00-85CC-AFEF94E3F40E}"/>
              </a:ext>
            </a:extLst>
          </p:cNvPr>
          <p:cNvSpPr/>
          <p:nvPr/>
        </p:nvSpPr>
        <p:spPr>
          <a:xfrm>
            <a:off x="0" y="2327827"/>
            <a:ext cx="1976395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3072B108-901D-475B-9FC6-3ABAE8E5460B}"/>
              </a:ext>
            </a:extLst>
          </p:cNvPr>
          <p:cNvSpPr/>
          <p:nvPr/>
        </p:nvSpPr>
        <p:spPr>
          <a:xfrm>
            <a:off x="2057517" y="2327827"/>
            <a:ext cx="1962000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862407C4-B4D2-4889-A3F7-9F084304E33D}"/>
              </a:ext>
            </a:extLst>
          </p:cNvPr>
          <p:cNvSpPr/>
          <p:nvPr/>
        </p:nvSpPr>
        <p:spPr>
          <a:xfrm>
            <a:off x="4090700" y="2327827"/>
            <a:ext cx="1962000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5" name="Rechteck 34">
            <a:extLst>
              <a:ext uri="{FF2B5EF4-FFF2-40B4-BE49-F238E27FC236}">
                <a16:creationId xmlns:a16="http://schemas.microsoft.com/office/drawing/2014/main" id="{D7577C4E-2BD6-4E72-BBA0-7F394B71D26B}"/>
              </a:ext>
            </a:extLst>
          </p:cNvPr>
          <p:cNvSpPr/>
          <p:nvPr/>
        </p:nvSpPr>
        <p:spPr>
          <a:xfrm>
            <a:off x="6133822" y="2327827"/>
            <a:ext cx="1986331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7" name="Rechteck 36">
            <a:extLst>
              <a:ext uri="{FF2B5EF4-FFF2-40B4-BE49-F238E27FC236}">
                <a16:creationId xmlns:a16="http://schemas.microsoft.com/office/drawing/2014/main" id="{CE138776-D166-44B7-A8EC-141D665F1C34}"/>
              </a:ext>
            </a:extLst>
          </p:cNvPr>
          <p:cNvSpPr/>
          <p:nvPr/>
        </p:nvSpPr>
        <p:spPr>
          <a:xfrm>
            <a:off x="8201273" y="2327827"/>
            <a:ext cx="1962000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9" name="Rechteck 38">
            <a:extLst>
              <a:ext uri="{FF2B5EF4-FFF2-40B4-BE49-F238E27FC236}">
                <a16:creationId xmlns:a16="http://schemas.microsoft.com/office/drawing/2014/main" id="{A3104DDB-6F1A-405F-930E-42157D27BF0B}"/>
              </a:ext>
            </a:extLst>
          </p:cNvPr>
          <p:cNvSpPr/>
          <p:nvPr/>
        </p:nvSpPr>
        <p:spPr>
          <a:xfrm>
            <a:off x="10234456" y="2327827"/>
            <a:ext cx="1962000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1" name="Rechteck 40">
            <a:extLst>
              <a:ext uri="{FF2B5EF4-FFF2-40B4-BE49-F238E27FC236}">
                <a16:creationId xmlns:a16="http://schemas.microsoft.com/office/drawing/2014/main" id="{6337D035-9CB9-45CE-AD04-C6ECA06784CE}"/>
              </a:ext>
            </a:extLst>
          </p:cNvPr>
          <p:cNvSpPr/>
          <p:nvPr/>
        </p:nvSpPr>
        <p:spPr>
          <a:xfrm>
            <a:off x="0" y="3492881"/>
            <a:ext cx="1976394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3" name="Rechteck 42">
            <a:extLst>
              <a:ext uri="{FF2B5EF4-FFF2-40B4-BE49-F238E27FC236}">
                <a16:creationId xmlns:a16="http://schemas.microsoft.com/office/drawing/2014/main" id="{C991A8C8-0EC6-4709-AB71-DE1656B5F8FA}"/>
              </a:ext>
            </a:extLst>
          </p:cNvPr>
          <p:cNvSpPr/>
          <p:nvPr/>
        </p:nvSpPr>
        <p:spPr>
          <a:xfrm>
            <a:off x="2057516" y="3492881"/>
            <a:ext cx="1962000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5" name="Rechteck 44">
            <a:extLst>
              <a:ext uri="{FF2B5EF4-FFF2-40B4-BE49-F238E27FC236}">
                <a16:creationId xmlns:a16="http://schemas.microsoft.com/office/drawing/2014/main" id="{E8F7B9D2-75A9-48B2-8CA7-06D173AE5244}"/>
              </a:ext>
            </a:extLst>
          </p:cNvPr>
          <p:cNvSpPr/>
          <p:nvPr/>
        </p:nvSpPr>
        <p:spPr>
          <a:xfrm>
            <a:off x="4090699" y="3492121"/>
            <a:ext cx="1962000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7" name="Rechteck 46">
            <a:extLst>
              <a:ext uri="{FF2B5EF4-FFF2-40B4-BE49-F238E27FC236}">
                <a16:creationId xmlns:a16="http://schemas.microsoft.com/office/drawing/2014/main" id="{5EA3CD38-D69D-4ABB-8129-B0FFF554CA5A}"/>
              </a:ext>
            </a:extLst>
          </p:cNvPr>
          <p:cNvSpPr/>
          <p:nvPr/>
        </p:nvSpPr>
        <p:spPr>
          <a:xfrm>
            <a:off x="6138274" y="3492121"/>
            <a:ext cx="1971939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9" name="Rechteck 48">
            <a:extLst>
              <a:ext uri="{FF2B5EF4-FFF2-40B4-BE49-F238E27FC236}">
                <a16:creationId xmlns:a16="http://schemas.microsoft.com/office/drawing/2014/main" id="{05F11C52-77C1-4B9A-A2B8-3EFF7BE768B2}"/>
              </a:ext>
            </a:extLst>
          </p:cNvPr>
          <p:cNvSpPr/>
          <p:nvPr/>
        </p:nvSpPr>
        <p:spPr>
          <a:xfrm>
            <a:off x="8201272" y="3492121"/>
            <a:ext cx="1962000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1" name="Rechteck 50">
            <a:extLst>
              <a:ext uri="{FF2B5EF4-FFF2-40B4-BE49-F238E27FC236}">
                <a16:creationId xmlns:a16="http://schemas.microsoft.com/office/drawing/2014/main" id="{3C2A8994-E274-4F04-96AF-0B4C6E21E7CA}"/>
              </a:ext>
            </a:extLst>
          </p:cNvPr>
          <p:cNvSpPr/>
          <p:nvPr/>
        </p:nvSpPr>
        <p:spPr>
          <a:xfrm>
            <a:off x="10229999" y="3492881"/>
            <a:ext cx="1962000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3" name="Rechteck 52">
            <a:extLst>
              <a:ext uri="{FF2B5EF4-FFF2-40B4-BE49-F238E27FC236}">
                <a16:creationId xmlns:a16="http://schemas.microsoft.com/office/drawing/2014/main" id="{412EC7E4-21DE-419A-868E-B44C69E31442}"/>
              </a:ext>
            </a:extLst>
          </p:cNvPr>
          <p:cNvSpPr/>
          <p:nvPr/>
        </p:nvSpPr>
        <p:spPr>
          <a:xfrm>
            <a:off x="0" y="4637297"/>
            <a:ext cx="1976395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5" name="Rechteck 54">
            <a:extLst>
              <a:ext uri="{FF2B5EF4-FFF2-40B4-BE49-F238E27FC236}">
                <a16:creationId xmlns:a16="http://schemas.microsoft.com/office/drawing/2014/main" id="{A6FFA5E3-FCEC-4EAD-95C8-5581500D95A2}"/>
              </a:ext>
            </a:extLst>
          </p:cNvPr>
          <p:cNvSpPr/>
          <p:nvPr/>
        </p:nvSpPr>
        <p:spPr>
          <a:xfrm>
            <a:off x="2057517" y="4637297"/>
            <a:ext cx="1962000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7" name="Rechteck 56">
            <a:extLst>
              <a:ext uri="{FF2B5EF4-FFF2-40B4-BE49-F238E27FC236}">
                <a16:creationId xmlns:a16="http://schemas.microsoft.com/office/drawing/2014/main" id="{4630DAFE-51E7-4184-B120-436F55EC9652}"/>
              </a:ext>
            </a:extLst>
          </p:cNvPr>
          <p:cNvSpPr/>
          <p:nvPr/>
        </p:nvSpPr>
        <p:spPr>
          <a:xfrm>
            <a:off x="4090700" y="4637297"/>
            <a:ext cx="1962000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9" name="Rechteck 58">
            <a:extLst>
              <a:ext uri="{FF2B5EF4-FFF2-40B4-BE49-F238E27FC236}">
                <a16:creationId xmlns:a16="http://schemas.microsoft.com/office/drawing/2014/main" id="{1ED8FFC1-6AB9-4342-9204-905C77152DF3}"/>
              </a:ext>
            </a:extLst>
          </p:cNvPr>
          <p:cNvSpPr/>
          <p:nvPr/>
        </p:nvSpPr>
        <p:spPr>
          <a:xfrm>
            <a:off x="6129362" y="4637297"/>
            <a:ext cx="1980852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1" name="Rechteck 60">
            <a:extLst>
              <a:ext uri="{FF2B5EF4-FFF2-40B4-BE49-F238E27FC236}">
                <a16:creationId xmlns:a16="http://schemas.microsoft.com/office/drawing/2014/main" id="{7E9A1039-86CF-40CA-8113-049BA7FE59F6}"/>
              </a:ext>
            </a:extLst>
          </p:cNvPr>
          <p:cNvSpPr/>
          <p:nvPr/>
        </p:nvSpPr>
        <p:spPr>
          <a:xfrm>
            <a:off x="8201273" y="4637297"/>
            <a:ext cx="1962000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3" name="Rechteck 62">
            <a:extLst>
              <a:ext uri="{FF2B5EF4-FFF2-40B4-BE49-F238E27FC236}">
                <a16:creationId xmlns:a16="http://schemas.microsoft.com/office/drawing/2014/main" id="{0BF33194-2D07-4F80-BE61-B77D6AA8A343}"/>
              </a:ext>
            </a:extLst>
          </p:cNvPr>
          <p:cNvSpPr/>
          <p:nvPr/>
        </p:nvSpPr>
        <p:spPr>
          <a:xfrm>
            <a:off x="10230000" y="4637297"/>
            <a:ext cx="1962000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0" name="Rechteck 69">
            <a:extLst>
              <a:ext uri="{FF2B5EF4-FFF2-40B4-BE49-F238E27FC236}">
                <a16:creationId xmlns:a16="http://schemas.microsoft.com/office/drawing/2014/main" id="{498CE4F6-B7EF-4BEC-8172-8FD521DC9EE3}"/>
              </a:ext>
            </a:extLst>
          </p:cNvPr>
          <p:cNvSpPr/>
          <p:nvPr/>
        </p:nvSpPr>
        <p:spPr>
          <a:xfrm>
            <a:off x="8120153" y="0"/>
            <a:ext cx="8112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6" name="Rechteck 75">
            <a:extLst>
              <a:ext uri="{FF2B5EF4-FFF2-40B4-BE49-F238E27FC236}">
                <a16:creationId xmlns:a16="http://schemas.microsoft.com/office/drawing/2014/main" id="{C90685DA-FD9B-444F-BC85-DD585A985D1E}"/>
              </a:ext>
            </a:extLst>
          </p:cNvPr>
          <p:cNvSpPr/>
          <p:nvPr/>
        </p:nvSpPr>
        <p:spPr>
          <a:xfrm rot="5400000">
            <a:off x="6049782" y="-3810889"/>
            <a:ext cx="86952" cy="1219199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8" name="Rechteck 77">
            <a:extLst>
              <a:ext uri="{FF2B5EF4-FFF2-40B4-BE49-F238E27FC236}">
                <a16:creationId xmlns:a16="http://schemas.microsoft.com/office/drawing/2014/main" id="{F5B38D06-D7AB-42CF-86AF-E899EBE68C07}"/>
              </a:ext>
            </a:extLst>
          </p:cNvPr>
          <p:cNvSpPr/>
          <p:nvPr/>
        </p:nvSpPr>
        <p:spPr>
          <a:xfrm rot="5400000">
            <a:off x="6052523" y="-2642412"/>
            <a:ext cx="86952" cy="1219199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80" name="Rechteck 79">
            <a:extLst>
              <a:ext uri="{FF2B5EF4-FFF2-40B4-BE49-F238E27FC236}">
                <a16:creationId xmlns:a16="http://schemas.microsoft.com/office/drawing/2014/main" id="{175B0237-BB43-41A7-9CAF-20CA4DCDA421}"/>
              </a:ext>
            </a:extLst>
          </p:cNvPr>
          <p:cNvSpPr/>
          <p:nvPr/>
        </p:nvSpPr>
        <p:spPr>
          <a:xfrm rot="5400000">
            <a:off x="6052525" y="-1483060"/>
            <a:ext cx="86952" cy="1219199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4" name="Rechteck 93">
            <a:extLst>
              <a:ext uri="{FF2B5EF4-FFF2-40B4-BE49-F238E27FC236}">
                <a16:creationId xmlns:a16="http://schemas.microsoft.com/office/drawing/2014/main" id="{B08652F0-74B0-4D26-BB63-3CEFD2CBA2C5}"/>
              </a:ext>
            </a:extLst>
          </p:cNvPr>
          <p:cNvSpPr/>
          <p:nvPr/>
        </p:nvSpPr>
        <p:spPr>
          <a:xfrm>
            <a:off x="4454" y="5762299"/>
            <a:ext cx="1976395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6" name="Rechteck 95">
            <a:extLst>
              <a:ext uri="{FF2B5EF4-FFF2-40B4-BE49-F238E27FC236}">
                <a16:creationId xmlns:a16="http://schemas.microsoft.com/office/drawing/2014/main" id="{1627A74C-B4C0-42E4-AF0A-B89622643317}"/>
              </a:ext>
            </a:extLst>
          </p:cNvPr>
          <p:cNvSpPr/>
          <p:nvPr/>
        </p:nvSpPr>
        <p:spPr>
          <a:xfrm>
            <a:off x="2061971" y="5762299"/>
            <a:ext cx="1962000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8" name="Rechteck 97">
            <a:extLst>
              <a:ext uri="{FF2B5EF4-FFF2-40B4-BE49-F238E27FC236}">
                <a16:creationId xmlns:a16="http://schemas.microsoft.com/office/drawing/2014/main" id="{50F1BA54-B197-4067-92D2-B79530ECA32A}"/>
              </a:ext>
            </a:extLst>
          </p:cNvPr>
          <p:cNvSpPr/>
          <p:nvPr/>
        </p:nvSpPr>
        <p:spPr>
          <a:xfrm>
            <a:off x="4095154" y="5762299"/>
            <a:ext cx="1962000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00" name="Rechteck 99">
            <a:extLst>
              <a:ext uri="{FF2B5EF4-FFF2-40B4-BE49-F238E27FC236}">
                <a16:creationId xmlns:a16="http://schemas.microsoft.com/office/drawing/2014/main" id="{98A68A5C-1815-47E1-91E0-65B0C93322E1}"/>
              </a:ext>
            </a:extLst>
          </p:cNvPr>
          <p:cNvSpPr/>
          <p:nvPr/>
        </p:nvSpPr>
        <p:spPr>
          <a:xfrm>
            <a:off x="6133816" y="5762299"/>
            <a:ext cx="1980852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02" name="Rechteck 101">
            <a:extLst>
              <a:ext uri="{FF2B5EF4-FFF2-40B4-BE49-F238E27FC236}">
                <a16:creationId xmlns:a16="http://schemas.microsoft.com/office/drawing/2014/main" id="{FDF5DFD1-7622-4DC6-A533-165AF0ACBC98}"/>
              </a:ext>
            </a:extLst>
          </p:cNvPr>
          <p:cNvSpPr/>
          <p:nvPr/>
        </p:nvSpPr>
        <p:spPr>
          <a:xfrm>
            <a:off x="8195788" y="5762299"/>
            <a:ext cx="1962000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04" name="Rechteck 103">
            <a:extLst>
              <a:ext uri="{FF2B5EF4-FFF2-40B4-BE49-F238E27FC236}">
                <a16:creationId xmlns:a16="http://schemas.microsoft.com/office/drawing/2014/main" id="{51C15B57-DD4E-494F-8F61-2E8E01F6C897}"/>
              </a:ext>
            </a:extLst>
          </p:cNvPr>
          <p:cNvSpPr/>
          <p:nvPr/>
        </p:nvSpPr>
        <p:spPr>
          <a:xfrm>
            <a:off x="10234454" y="5762299"/>
            <a:ext cx="1962000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06" name="Rechteck 105">
            <a:extLst>
              <a:ext uri="{FF2B5EF4-FFF2-40B4-BE49-F238E27FC236}">
                <a16:creationId xmlns:a16="http://schemas.microsoft.com/office/drawing/2014/main" id="{F2F1D7FE-D163-487E-8AF3-DED0C90229F7}"/>
              </a:ext>
            </a:extLst>
          </p:cNvPr>
          <p:cNvSpPr/>
          <p:nvPr/>
        </p:nvSpPr>
        <p:spPr>
          <a:xfrm rot="5400000">
            <a:off x="6056979" y="-358058"/>
            <a:ext cx="86952" cy="1219199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07" name="Textfeld 106">
            <a:extLst>
              <a:ext uri="{FF2B5EF4-FFF2-40B4-BE49-F238E27FC236}">
                <a16:creationId xmlns:a16="http://schemas.microsoft.com/office/drawing/2014/main" id="{AEB1930D-FC3C-495A-9C5C-2B582A2C7F89}"/>
              </a:ext>
            </a:extLst>
          </p:cNvPr>
          <p:cNvSpPr txBox="1"/>
          <p:nvPr/>
        </p:nvSpPr>
        <p:spPr>
          <a:xfrm>
            <a:off x="47876" y="1321644"/>
            <a:ext cx="19808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$ 200</a:t>
            </a:r>
          </a:p>
        </p:txBody>
      </p:sp>
      <p:sp>
        <p:nvSpPr>
          <p:cNvPr id="109" name="Textfeld 108">
            <a:extLst>
              <a:ext uri="{FF2B5EF4-FFF2-40B4-BE49-F238E27FC236}">
                <a16:creationId xmlns:a16="http://schemas.microsoft.com/office/drawing/2014/main" id="{042918FF-6B72-4084-86A1-D0201CD077D2}"/>
              </a:ext>
            </a:extLst>
          </p:cNvPr>
          <p:cNvSpPr txBox="1"/>
          <p:nvPr/>
        </p:nvSpPr>
        <p:spPr>
          <a:xfrm>
            <a:off x="2061280" y="1315213"/>
            <a:ext cx="19808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 $ 200</a:t>
            </a:r>
          </a:p>
        </p:txBody>
      </p:sp>
      <p:sp>
        <p:nvSpPr>
          <p:cNvPr id="111" name="Textfeld 110">
            <a:extLst>
              <a:ext uri="{FF2B5EF4-FFF2-40B4-BE49-F238E27FC236}">
                <a16:creationId xmlns:a16="http://schemas.microsoft.com/office/drawing/2014/main" id="{D11630EF-4868-4E95-BAF4-7DCAEB8791B3}"/>
              </a:ext>
            </a:extLst>
          </p:cNvPr>
          <p:cNvSpPr txBox="1"/>
          <p:nvPr/>
        </p:nvSpPr>
        <p:spPr>
          <a:xfrm>
            <a:off x="4111147" y="1330274"/>
            <a:ext cx="19808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$ 200</a:t>
            </a:r>
          </a:p>
        </p:txBody>
      </p:sp>
      <p:sp>
        <p:nvSpPr>
          <p:cNvPr id="113" name="Textfeld 112">
            <a:extLst>
              <a:ext uri="{FF2B5EF4-FFF2-40B4-BE49-F238E27FC236}">
                <a16:creationId xmlns:a16="http://schemas.microsoft.com/office/drawing/2014/main" id="{ADB2940A-B22E-476C-9B08-903DCA48CD05}"/>
              </a:ext>
            </a:extLst>
          </p:cNvPr>
          <p:cNvSpPr txBox="1"/>
          <p:nvPr/>
        </p:nvSpPr>
        <p:spPr>
          <a:xfrm>
            <a:off x="6119651" y="1315213"/>
            <a:ext cx="19808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$ 200</a:t>
            </a:r>
          </a:p>
        </p:txBody>
      </p:sp>
      <p:sp>
        <p:nvSpPr>
          <p:cNvPr id="115" name="Textfeld 114">
            <a:extLst>
              <a:ext uri="{FF2B5EF4-FFF2-40B4-BE49-F238E27FC236}">
                <a16:creationId xmlns:a16="http://schemas.microsoft.com/office/drawing/2014/main" id="{EB77F131-46D5-46A1-A353-3D105DF7636E}"/>
              </a:ext>
            </a:extLst>
          </p:cNvPr>
          <p:cNvSpPr txBox="1"/>
          <p:nvPr/>
        </p:nvSpPr>
        <p:spPr>
          <a:xfrm>
            <a:off x="8159453" y="1326205"/>
            <a:ext cx="19808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$ 200</a:t>
            </a:r>
          </a:p>
        </p:txBody>
      </p:sp>
      <p:sp>
        <p:nvSpPr>
          <p:cNvPr id="117" name="Textfeld 116">
            <a:extLst>
              <a:ext uri="{FF2B5EF4-FFF2-40B4-BE49-F238E27FC236}">
                <a16:creationId xmlns:a16="http://schemas.microsoft.com/office/drawing/2014/main" id="{70DF3C22-092A-4FE1-95A6-B4FC3415A023}"/>
              </a:ext>
            </a:extLst>
          </p:cNvPr>
          <p:cNvSpPr txBox="1"/>
          <p:nvPr/>
        </p:nvSpPr>
        <p:spPr>
          <a:xfrm>
            <a:off x="10242010" y="1358689"/>
            <a:ext cx="19808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$ 200</a:t>
            </a:r>
          </a:p>
        </p:txBody>
      </p:sp>
      <p:sp>
        <p:nvSpPr>
          <p:cNvPr id="119" name="Textfeld 118">
            <a:extLst>
              <a:ext uri="{FF2B5EF4-FFF2-40B4-BE49-F238E27FC236}">
                <a16:creationId xmlns:a16="http://schemas.microsoft.com/office/drawing/2014/main" id="{7A709F50-BF9D-480E-8821-4D7F06FCCE89}"/>
              </a:ext>
            </a:extLst>
          </p:cNvPr>
          <p:cNvSpPr txBox="1"/>
          <p:nvPr/>
        </p:nvSpPr>
        <p:spPr>
          <a:xfrm>
            <a:off x="34628" y="2487807"/>
            <a:ext cx="19808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$ 400</a:t>
            </a:r>
          </a:p>
        </p:txBody>
      </p:sp>
      <p:sp>
        <p:nvSpPr>
          <p:cNvPr id="121" name="Textfeld 120">
            <a:extLst>
              <a:ext uri="{FF2B5EF4-FFF2-40B4-BE49-F238E27FC236}">
                <a16:creationId xmlns:a16="http://schemas.microsoft.com/office/drawing/2014/main" id="{E936077F-41FD-4406-B184-24C29E77078A}"/>
              </a:ext>
            </a:extLst>
          </p:cNvPr>
          <p:cNvSpPr txBox="1"/>
          <p:nvPr/>
        </p:nvSpPr>
        <p:spPr>
          <a:xfrm>
            <a:off x="2048032" y="2481376"/>
            <a:ext cx="19808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 $ 400</a:t>
            </a:r>
          </a:p>
        </p:txBody>
      </p:sp>
      <p:sp>
        <p:nvSpPr>
          <p:cNvPr id="123" name="Textfeld 122">
            <a:extLst>
              <a:ext uri="{FF2B5EF4-FFF2-40B4-BE49-F238E27FC236}">
                <a16:creationId xmlns:a16="http://schemas.microsoft.com/office/drawing/2014/main" id="{B45215BE-EB1D-472C-B964-CE0986622E14}"/>
              </a:ext>
            </a:extLst>
          </p:cNvPr>
          <p:cNvSpPr txBox="1"/>
          <p:nvPr/>
        </p:nvSpPr>
        <p:spPr>
          <a:xfrm>
            <a:off x="4097899" y="2496437"/>
            <a:ext cx="19808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$ 400</a:t>
            </a:r>
          </a:p>
        </p:txBody>
      </p:sp>
      <p:sp>
        <p:nvSpPr>
          <p:cNvPr id="125" name="Textfeld 124">
            <a:extLst>
              <a:ext uri="{FF2B5EF4-FFF2-40B4-BE49-F238E27FC236}">
                <a16:creationId xmlns:a16="http://schemas.microsoft.com/office/drawing/2014/main" id="{51AC3C94-CD52-419C-A2B3-E43175C03CD1}"/>
              </a:ext>
            </a:extLst>
          </p:cNvPr>
          <p:cNvSpPr txBox="1"/>
          <p:nvPr/>
        </p:nvSpPr>
        <p:spPr>
          <a:xfrm>
            <a:off x="6106403" y="2481376"/>
            <a:ext cx="19808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$ 400</a:t>
            </a:r>
          </a:p>
        </p:txBody>
      </p:sp>
      <p:sp>
        <p:nvSpPr>
          <p:cNvPr id="127" name="Textfeld 126">
            <a:extLst>
              <a:ext uri="{FF2B5EF4-FFF2-40B4-BE49-F238E27FC236}">
                <a16:creationId xmlns:a16="http://schemas.microsoft.com/office/drawing/2014/main" id="{76891F4F-333B-4300-A14F-606B447525FF}"/>
              </a:ext>
            </a:extLst>
          </p:cNvPr>
          <p:cNvSpPr txBox="1"/>
          <p:nvPr/>
        </p:nvSpPr>
        <p:spPr>
          <a:xfrm>
            <a:off x="8146205" y="2492368"/>
            <a:ext cx="19808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$ 400</a:t>
            </a:r>
          </a:p>
        </p:txBody>
      </p:sp>
      <p:sp>
        <p:nvSpPr>
          <p:cNvPr id="129" name="Textfeld 128">
            <a:extLst>
              <a:ext uri="{FF2B5EF4-FFF2-40B4-BE49-F238E27FC236}">
                <a16:creationId xmlns:a16="http://schemas.microsoft.com/office/drawing/2014/main" id="{8F1A149D-13B0-42AA-8169-5A664D4FE520}"/>
              </a:ext>
            </a:extLst>
          </p:cNvPr>
          <p:cNvSpPr txBox="1"/>
          <p:nvPr/>
        </p:nvSpPr>
        <p:spPr>
          <a:xfrm>
            <a:off x="10228762" y="2524852"/>
            <a:ext cx="19808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$ 400</a:t>
            </a:r>
          </a:p>
        </p:txBody>
      </p:sp>
      <p:sp>
        <p:nvSpPr>
          <p:cNvPr id="131" name="Textfeld 130">
            <a:extLst>
              <a:ext uri="{FF2B5EF4-FFF2-40B4-BE49-F238E27FC236}">
                <a16:creationId xmlns:a16="http://schemas.microsoft.com/office/drawing/2014/main" id="{DA4858F7-A9A9-426B-AD2A-C67576C82253}"/>
              </a:ext>
            </a:extLst>
          </p:cNvPr>
          <p:cNvSpPr txBox="1"/>
          <p:nvPr/>
        </p:nvSpPr>
        <p:spPr>
          <a:xfrm>
            <a:off x="18514" y="3638909"/>
            <a:ext cx="19808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$ 600</a:t>
            </a:r>
          </a:p>
        </p:txBody>
      </p:sp>
      <p:sp>
        <p:nvSpPr>
          <p:cNvPr id="133" name="Textfeld 132">
            <a:extLst>
              <a:ext uri="{FF2B5EF4-FFF2-40B4-BE49-F238E27FC236}">
                <a16:creationId xmlns:a16="http://schemas.microsoft.com/office/drawing/2014/main" id="{3737AA29-435F-4816-8BD0-D5358527D5BD}"/>
              </a:ext>
            </a:extLst>
          </p:cNvPr>
          <p:cNvSpPr txBox="1"/>
          <p:nvPr/>
        </p:nvSpPr>
        <p:spPr>
          <a:xfrm>
            <a:off x="2031918" y="3632478"/>
            <a:ext cx="19808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$ 600</a:t>
            </a:r>
          </a:p>
        </p:txBody>
      </p:sp>
      <p:sp>
        <p:nvSpPr>
          <p:cNvPr id="135" name="Textfeld 134">
            <a:extLst>
              <a:ext uri="{FF2B5EF4-FFF2-40B4-BE49-F238E27FC236}">
                <a16:creationId xmlns:a16="http://schemas.microsoft.com/office/drawing/2014/main" id="{2B6FA09D-5CFF-4D35-BBCF-F093E1AB7C80}"/>
              </a:ext>
            </a:extLst>
          </p:cNvPr>
          <p:cNvSpPr txBox="1"/>
          <p:nvPr/>
        </p:nvSpPr>
        <p:spPr>
          <a:xfrm>
            <a:off x="4081785" y="3647539"/>
            <a:ext cx="19808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$ 600</a:t>
            </a:r>
          </a:p>
        </p:txBody>
      </p:sp>
      <p:sp>
        <p:nvSpPr>
          <p:cNvPr id="137" name="Textfeld 136">
            <a:extLst>
              <a:ext uri="{FF2B5EF4-FFF2-40B4-BE49-F238E27FC236}">
                <a16:creationId xmlns:a16="http://schemas.microsoft.com/office/drawing/2014/main" id="{6AB340C7-AD23-41EC-A385-7034BB08F180}"/>
              </a:ext>
            </a:extLst>
          </p:cNvPr>
          <p:cNvSpPr txBox="1"/>
          <p:nvPr/>
        </p:nvSpPr>
        <p:spPr>
          <a:xfrm>
            <a:off x="6090289" y="3632478"/>
            <a:ext cx="19808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$ 600</a:t>
            </a:r>
          </a:p>
        </p:txBody>
      </p:sp>
      <p:sp>
        <p:nvSpPr>
          <p:cNvPr id="139" name="Textfeld 138">
            <a:extLst>
              <a:ext uri="{FF2B5EF4-FFF2-40B4-BE49-F238E27FC236}">
                <a16:creationId xmlns:a16="http://schemas.microsoft.com/office/drawing/2014/main" id="{85A1CFC5-5604-445D-B56C-CEA64C6F9A51}"/>
              </a:ext>
            </a:extLst>
          </p:cNvPr>
          <p:cNvSpPr txBox="1"/>
          <p:nvPr/>
        </p:nvSpPr>
        <p:spPr>
          <a:xfrm>
            <a:off x="8130091" y="3643470"/>
            <a:ext cx="19808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$ 600</a:t>
            </a:r>
          </a:p>
        </p:txBody>
      </p:sp>
      <p:sp>
        <p:nvSpPr>
          <p:cNvPr id="141" name="Textfeld 140">
            <a:extLst>
              <a:ext uri="{FF2B5EF4-FFF2-40B4-BE49-F238E27FC236}">
                <a16:creationId xmlns:a16="http://schemas.microsoft.com/office/drawing/2014/main" id="{93AEE4D0-52EA-4B37-90CD-6ACFAF729E1D}"/>
              </a:ext>
            </a:extLst>
          </p:cNvPr>
          <p:cNvSpPr txBox="1"/>
          <p:nvPr/>
        </p:nvSpPr>
        <p:spPr>
          <a:xfrm>
            <a:off x="10212648" y="3675954"/>
            <a:ext cx="19808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$ 600</a:t>
            </a:r>
          </a:p>
        </p:txBody>
      </p:sp>
      <p:sp>
        <p:nvSpPr>
          <p:cNvPr id="143" name="Textfeld 142">
            <a:extLst>
              <a:ext uri="{FF2B5EF4-FFF2-40B4-BE49-F238E27FC236}">
                <a16:creationId xmlns:a16="http://schemas.microsoft.com/office/drawing/2014/main" id="{A0CF7166-783C-45BA-ADBF-E830285BA7E2}"/>
              </a:ext>
            </a:extLst>
          </p:cNvPr>
          <p:cNvSpPr txBox="1"/>
          <p:nvPr/>
        </p:nvSpPr>
        <p:spPr>
          <a:xfrm>
            <a:off x="5266" y="4805072"/>
            <a:ext cx="19808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$ 800</a:t>
            </a:r>
          </a:p>
        </p:txBody>
      </p:sp>
      <p:sp>
        <p:nvSpPr>
          <p:cNvPr id="145" name="Textfeld 144">
            <a:extLst>
              <a:ext uri="{FF2B5EF4-FFF2-40B4-BE49-F238E27FC236}">
                <a16:creationId xmlns:a16="http://schemas.microsoft.com/office/drawing/2014/main" id="{F4D1B66B-0956-4F22-9B65-17DC4B8E9BC1}"/>
              </a:ext>
            </a:extLst>
          </p:cNvPr>
          <p:cNvSpPr txBox="1"/>
          <p:nvPr/>
        </p:nvSpPr>
        <p:spPr>
          <a:xfrm>
            <a:off x="2018670" y="4798641"/>
            <a:ext cx="19808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$ 800</a:t>
            </a:r>
          </a:p>
        </p:txBody>
      </p:sp>
      <p:sp>
        <p:nvSpPr>
          <p:cNvPr id="147" name="Textfeld 146">
            <a:extLst>
              <a:ext uri="{FF2B5EF4-FFF2-40B4-BE49-F238E27FC236}">
                <a16:creationId xmlns:a16="http://schemas.microsoft.com/office/drawing/2014/main" id="{A92F22BA-FAE2-4059-A394-435B48FB3BF6}"/>
              </a:ext>
            </a:extLst>
          </p:cNvPr>
          <p:cNvSpPr txBox="1"/>
          <p:nvPr/>
        </p:nvSpPr>
        <p:spPr>
          <a:xfrm>
            <a:off x="4068537" y="4813702"/>
            <a:ext cx="19808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$ 800</a:t>
            </a:r>
          </a:p>
        </p:txBody>
      </p:sp>
      <p:sp>
        <p:nvSpPr>
          <p:cNvPr id="149" name="Textfeld 148">
            <a:extLst>
              <a:ext uri="{FF2B5EF4-FFF2-40B4-BE49-F238E27FC236}">
                <a16:creationId xmlns:a16="http://schemas.microsoft.com/office/drawing/2014/main" id="{FA111016-6C6A-416D-9064-7893EB56630D}"/>
              </a:ext>
            </a:extLst>
          </p:cNvPr>
          <p:cNvSpPr txBox="1"/>
          <p:nvPr/>
        </p:nvSpPr>
        <p:spPr>
          <a:xfrm>
            <a:off x="6077041" y="4798641"/>
            <a:ext cx="19808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$ 800</a:t>
            </a:r>
          </a:p>
        </p:txBody>
      </p:sp>
      <p:sp>
        <p:nvSpPr>
          <p:cNvPr id="151" name="Textfeld 150">
            <a:extLst>
              <a:ext uri="{FF2B5EF4-FFF2-40B4-BE49-F238E27FC236}">
                <a16:creationId xmlns:a16="http://schemas.microsoft.com/office/drawing/2014/main" id="{539C797C-72B5-471E-8458-B6FB5C706530}"/>
              </a:ext>
            </a:extLst>
          </p:cNvPr>
          <p:cNvSpPr txBox="1"/>
          <p:nvPr/>
        </p:nvSpPr>
        <p:spPr>
          <a:xfrm>
            <a:off x="8116843" y="4809633"/>
            <a:ext cx="19808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$ 800</a:t>
            </a:r>
          </a:p>
        </p:txBody>
      </p:sp>
      <p:sp>
        <p:nvSpPr>
          <p:cNvPr id="153" name="Textfeld 152">
            <a:extLst>
              <a:ext uri="{FF2B5EF4-FFF2-40B4-BE49-F238E27FC236}">
                <a16:creationId xmlns:a16="http://schemas.microsoft.com/office/drawing/2014/main" id="{2C3FDA24-4273-4AEE-931A-93FFA7DEE3E7}"/>
              </a:ext>
            </a:extLst>
          </p:cNvPr>
          <p:cNvSpPr txBox="1"/>
          <p:nvPr/>
        </p:nvSpPr>
        <p:spPr>
          <a:xfrm>
            <a:off x="10199400" y="4842117"/>
            <a:ext cx="19808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$ 800</a:t>
            </a:r>
          </a:p>
        </p:txBody>
      </p:sp>
      <p:sp>
        <p:nvSpPr>
          <p:cNvPr id="155" name="Textfeld 154">
            <a:extLst>
              <a:ext uri="{FF2B5EF4-FFF2-40B4-BE49-F238E27FC236}">
                <a16:creationId xmlns:a16="http://schemas.microsoft.com/office/drawing/2014/main" id="{219B8F38-E057-4304-B23A-7CFD81C977D1}"/>
              </a:ext>
            </a:extLst>
          </p:cNvPr>
          <p:cNvSpPr txBox="1"/>
          <p:nvPr/>
        </p:nvSpPr>
        <p:spPr>
          <a:xfrm>
            <a:off x="-60711" y="5926316"/>
            <a:ext cx="21393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$ 1000</a:t>
            </a:r>
          </a:p>
        </p:txBody>
      </p:sp>
      <p:sp>
        <p:nvSpPr>
          <p:cNvPr id="167" name="Textfeld 166">
            <a:extLst>
              <a:ext uri="{FF2B5EF4-FFF2-40B4-BE49-F238E27FC236}">
                <a16:creationId xmlns:a16="http://schemas.microsoft.com/office/drawing/2014/main" id="{D9731BDD-A974-4157-B973-52756D63B9BE}"/>
              </a:ext>
            </a:extLst>
          </p:cNvPr>
          <p:cNvSpPr txBox="1"/>
          <p:nvPr/>
        </p:nvSpPr>
        <p:spPr>
          <a:xfrm>
            <a:off x="1957960" y="5937766"/>
            <a:ext cx="21393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$ 1000</a:t>
            </a:r>
          </a:p>
        </p:txBody>
      </p:sp>
      <p:sp>
        <p:nvSpPr>
          <p:cNvPr id="169" name="Textfeld 168">
            <a:extLst>
              <a:ext uri="{FF2B5EF4-FFF2-40B4-BE49-F238E27FC236}">
                <a16:creationId xmlns:a16="http://schemas.microsoft.com/office/drawing/2014/main" id="{61160B15-C810-4FD4-AB16-A4D7BC68508C}"/>
              </a:ext>
            </a:extLst>
          </p:cNvPr>
          <p:cNvSpPr txBox="1"/>
          <p:nvPr/>
        </p:nvSpPr>
        <p:spPr>
          <a:xfrm>
            <a:off x="4010618" y="5949216"/>
            <a:ext cx="21393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$ 1000</a:t>
            </a:r>
          </a:p>
        </p:txBody>
      </p:sp>
      <p:sp>
        <p:nvSpPr>
          <p:cNvPr id="171" name="Textfeld 170">
            <a:extLst>
              <a:ext uri="{FF2B5EF4-FFF2-40B4-BE49-F238E27FC236}">
                <a16:creationId xmlns:a16="http://schemas.microsoft.com/office/drawing/2014/main" id="{A8DEE7B8-48E9-43CD-9A89-500BAB553D45}"/>
              </a:ext>
            </a:extLst>
          </p:cNvPr>
          <p:cNvSpPr txBox="1"/>
          <p:nvPr/>
        </p:nvSpPr>
        <p:spPr>
          <a:xfrm>
            <a:off x="6071941" y="5946892"/>
            <a:ext cx="21393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$ 1000</a:t>
            </a:r>
          </a:p>
        </p:txBody>
      </p:sp>
      <p:sp>
        <p:nvSpPr>
          <p:cNvPr id="173" name="Textfeld 172">
            <a:extLst>
              <a:ext uri="{FF2B5EF4-FFF2-40B4-BE49-F238E27FC236}">
                <a16:creationId xmlns:a16="http://schemas.microsoft.com/office/drawing/2014/main" id="{B936E7EF-ED1A-43A7-8193-EAB11539D68E}"/>
              </a:ext>
            </a:extLst>
          </p:cNvPr>
          <p:cNvSpPr txBox="1"/>
          <p:nvPr/>
        </p:nvSpPr>
        <p:spPr>
          <a:xfrm>
            <a:off x="8090612" y="5958342"/>
            <a:ext cx="21393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$ 1000</a:t>
            </a:r>
          </a:p>
        </p:txBody>
      </p:sp>
      <p:sp>
        <p:nvSpPr>
          <p:cNvPr id="175" name="Textfeld 174">
            <a:extLst>
              <a:ext uri="{FF2B5EF4-FFF2-40B4-BE49-F238E27FC236}">
                <a16:creationId xmlns:a16="http://schemas.microsoft.com/office/drawing/2014/main" id="{94105F29-B857-442B-805A-D56983A0B796}"/>
              </a:ext>
            </a:extLst>
          </p:cNvPr>
          <p:cNvSpPr txBox="1"/>
          <p:nvPr/>
        </p:nvSpPr>
        <p:spPr>
          <a:xfrm>
            <a:off x="10143270" y="5969792"/>
            <a:ext cx="21393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$ 1000</a:t>
            </a:r>
          </a:p>
        </p:txBody>
      </p:sp>
      <p:pic>
        <p:nvPicPr>
          <p:cNvPr id="179" name="Grafik 178" descr="Ein Bild, das Zug enthält.&#10;&#10;Automatisch generierte Beschreibung">
            <a:extLst>
              <a:ext uri="{FF2B5EF4-FFF2-40B4-BE49-F238E27FC236}">
                <a16:creationId xmlns:a16="http://schemas.microsoft.com/office/drawing/2014/main" id="{DA095BA9-3067-4C94-9B0C-0996A3F4BD2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44258" y="-10726"/>
            <a:ext cx="1977481" cy="1112127"/>
          </a:xfrm>
          <a:prstGeom prst="rect">
            <a:avLst/>
          </a:prstGeom>
        </p:spPr>
      </p:pic>
      <p:pic>
        <p:nvPicPr>
          <p:cNvPr id="185" name="Grafik 184" descr="Ein Bild, das Zug enthält.&#10;&#10;Automatisch generierte Beschreibung">
            <a:extLst>
              <a:ext uri="{FF2B5EF4-FFF2-40B4-BE49-F238E27FC236}">
                <a16:creationId xmlns:a16="http://schemas.microsoft.com/office/drawing/2014/main" id="{C7E975A6-5CF2-4E70-A91E-8B1C59494D2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96560" y="-9545"/>
            <a:ext cx="1977481" cy="1112127"/>
          </a:xfrm>
          <a:prstGeom prst="rect">
            <a:avLst/>
          </a:prstGeom>
        </p:spPr>
      </p:pic>
      <p:pic>
        <p:nvPicPr>
          <p:cNvPr id="187" name="Grafik 186" descr="Ein Bild, das Zug enthält.&#10;&#10;Automatisch generierte Beschreibung">
            <a:extLst>
              <a:ext uri="{FF2B5EF4-FFF2-40B4-BE49-F238E27FC236}">
                <a16:creationId xmlns:a16="http://schemas.microsoft.com/office/drawing/2014/main" id="{0502FD84-BD9E-4E39-9486-E4951976CD4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3909" y="5755"/>
            <a:ext cx="2007823" cy="1129191"/>
          </a:xfrm>
          <a:prstGeom prst="rect">
            <a:avLst/>
          </a:prstGeom>
        </p:spPr>
      </p:pic>
      <p:pic>
        <p:nvPicPr>
          <p:cNvPr id="189" name="Grafik 188" descr="Ein Bild, das Zug enthält.&#10;&#10;Automatisch generierte Beschreibung">
            <a:extLst>
              <a:ext uri="{FF2B5EF4-FFF2-40B4-BE49-F238E27FC236}">
                <a16:creationId xmlns:a16="http://schemas.microsoft.com/office/drawing/2014/main" id="{DB34962F-10EA-426A-9B86-04CE23AC9F1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00960" y="-10727"/>
            <a:ext cx="1977481" cy="1112127"/>
          </a:xfrm>
          <a:prstGeom prst="rect">
            <a:avLst/>
          </a:prstGeom>
        </p:spPr>
      </p:pic>
      <p:pic>
        <p:nvPicPr>
          <p:cNvPr id="191" name="Grafik 190" descr="Ein Bild, das Zug enthält.&#10;&#10;Automatisch generierte Beschreibung">
            <a:extLst>
              <a:ext uri="{FF2B5EF4-FFF2-40B4-BE49-F238E27FC236}">
                <a16:creationId xmlns:a16="http://schemas.microsoft.com/office/drawing/2014/main" id="{71F03C8A-9D6C-4863-B223-B45054839E5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33483" y="-5206"/>
            <a:ext cx="1955775" cy="1099920"/>
          </a:xfrm>
          <a:prstGeom prst="rect">
            <a:avLst/>
          </a:prstGeom>
        </p:spPr>
      </p:pic>
      <mc:AlternateContent xmlns:mc="http://schemas.openxmlformats.org/markup-compatibility/2006">
        <mc:Choice xmlns:pslz="http://schemas.microsoft.com/office/powerpoint/2016/slidezoom" xmlns="" Requires="pslz">
          <p:graphicFrame>
            <p:nvGraphicFramePr>
              <p:cNvPr id="8" name="Folienzoom 7">
                <a:extLst>
                  <a:ext uri="{FF2B5EF4-FFF2-40B4-BE49-F238E27FC236}">
                    <a16:creationId xmlns:a16="http://schemas.microsoft.com/office/drawing/2014/main" id="{11B3469C-8DEE-4177-8E4D-3A60AAD836A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097953949"/>
                  </p:ext>
                </p:extLst>
              </p:nvPr>
            </p:nvGraphicFramePr>
            <p:xfrm>
              <a:off x="-9039" y="-1478"/>
              <a:ext cx="2020308" cy="1136424"/>
            </p:xfrm>
            <a:graphic>
              <a:graphicData uri="http://schemas.microsoft.com/office/powerpoint/2016/slidezoom">
                <pslz:sldZm>
                  <pslz:sldZmObj sldId="335" cId="3510115186">
                    <pslz:zmPr id="{7F4EBF7B-EA3F-4120-9557-BEAB04119442}" returnToParent="0" transitionDur="1000">
                      <p166:blipFill xmlns:p166="http://schemas.microsoft.com/office/powerpoint/2016/6/main">
                        <a:blip r:embed="rId9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020308" cy="1136424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8" name="Folienzoom 7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11B3469C-8DEE-4177-8E4D-3A60AAD836A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-9039" y="-1478"/>
                <a:ext cx="2020308" cy="1136424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66" name="Rechteck 65">
            <a:extLst>
              <a:ext uri="{FF2B5EF4-FFF2-40B4-BE49-F238E27FC236}">
                <a16:creationId xmlns:a16="http://schemas.microsoft.com/office/drawing/2014/main" id="{076393F6-2F53-41F9-8996-01A261381EE2}"/>
              </a:ext>
            </a:extLst>
          </p:cNvPr>
          <p:cNvSpPr/>
          <p:nvPr/>
        </p:nvSpPr>
        <p:spPr>
          <a:xfrm>
            <a:off x="1979135" y="0"/>
            <a:ext cx="8112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4" name="Rechteck 73">
            <a:extLst>
              <a:ext uri="{FF2B5EF4-FFF2-40B4-BE49-F238E27FC236}">
                <a16:creationId xmlns:a16="http://schemas.microsoft.com/office/drawing/2014/main" id="{673DF7FE-48C2-4560-B4EB-537024F7EC65}"/>
              </a:ext>
            </a:extLst>
          </p:cNvPr>
          <p:cNvSpPr/>
          <p:nvPr/>
        </p:nvSpPr>
        <p:spPr>
          <a:xfrm rot="5400000">
            <a:off x="6047958" y="-4965243"/>
            <a:ext cx="86952" cy="1219199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8" name="Rechteck 67">
            <a:extLst>
              <a:ext uri="{FF2B5EF4-FFF2-40B4-BE49-F238E27FC236}">
                <a16:creationId xmlns:a16="http://schemas.microsoft.com/office/drawing/2014/main" id="{26B2C32D-805C-435B-A979-ECA325E1C820}"/>
              </a:ext>
            </a:extLst>
          </p:cNvPr>
          <p:cNvSpPr/>
          <p:nvPr/>
        </p:nvSpPr>
        <p:spPr>
          <a:xfrm>
            <a:off x="6062637" y="0"/>
            <a:ext cx="8112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4" name="Rechteck 63">
            <a:extLst>
              <a:ext uri="{FF2B5EF4-FFF2-40B4-BE49-F238E27FC236}">
                <a16:creationId xmlns:a16="http://schemas.microsoft.com/office/drawing/2014/main" id="{276FD466-02AF-4FCA-903C-F6218CD38696}"/>
              </a:ext>
            </a:extLst>
          </p:cNvPr>
          <p:cNvSpPr/>
          <p:nvPr/>
        </p:nvSpPr>
        <p:spPr>
          <a:xfrm>
            <a:off x="4015060" y="0"/>
            <a:ext cx="8112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2" name="Rechteck 71">
            <a:extLst>
              <a:ext uri="{FF2B5EF4-FFF2-40B4-BE49-F238E27FC236}">
                <a16:creationId xmlns:a16="http://schemas.microsoft.com/office/drawing/2014/main" id="{86EE262F-EFDB-4E99-A46E-D3EA4EA783E9}"/>
              </a:ext>
            </a:extLst>
          </p:cNvPr>
          <p:cNvSpPr/>
          <p:nvPr/>
        </p:nvSpPr>
        <p:spPr>
          <a:xfrm>
            <a:off x="10160890" y="0"/>
            <a:ext cx="8112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" name="Rechteck 65">
            <a:extLst>
              <a:ext uri="{FF2B5EF4-FFF2-40B4-BE49-F238E27FC236}">
                <a16:creationId xmlns:a16="http://schemas.microsoft.com/office/drawing/2014/main" id="{5690AA1E-5601-46CB-AE0A-C36C25E9C139}"/>
              </a:ext>
            </a:extLst>
          </p:cNvPr>
          <p:cNvSpPr/>
          <p:nvPr/>
        </p:nvSpPr>
        <p:spPr>
          <a:xfrm>
            <a:off x="-14634" y="7839"/>
            <a:ext cx="8112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" name="Rechteck 65">
            <a:extLst>
              <a:ext uri="{FF2B5EF4-FFF2-40B4-BE49-F238E27FC236}">
                <a16:creationId xmlns:a16="http://schemas.microsoft.com/office/drawing/2014/main" id="{BC8DFBEF-36D7-4AF6-A373-937673A99FB9}"/>
              </a:ext>
            </a:extLst>
          </p:cNvPr>
          <p:cNvSpPr/>
          <p:nvPr/>
        </p:nvSpPr>
        <p:spPr>
          <a:xfrm>
            <a:off x="12151440" y="5755"/>
            <a:ext cx="8112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" name="Rechteck 77">
            <a:extLst>
              <a:ext uri="{FF2B5EF4-FFF2-40B4-BE49-F238E27FC236}">
                <a16:creationId xmlns:a16="http://schemas.microsoft.com/office/drawing/2014/main" id="{BF3F8A8A-3980-4E3D-B4C8-EE684E24C81F}"/>
              </a:ext>
            </a:extLst>
          </p:cNvPr>
          <p:cNvSpPr/>
          <p:nvPr/>
        </p:nvSpPr>
        <p:spPr>
          <a:xfrm rot="5400000">
            <a:off x="6069378" y="705494"/>
            <a:ext cx="86952" cy="1219199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52520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500">
        <p:fade/>
        <p:sndAc>
          <p:stSnd>
            <p:snd r:embed="rId2" name="Jeopardy fill board.wav"/>
          </p:stSnd>
        </p:sndAc>
      </p:transition>
    </mc:Choice>
    <mc:Fallback xmlns="">
      <p:transition spd="med" advClick="0" advTm="4500">
        <p:fade/>
        <p:sndAc>
          <p:stSnd>
            <p:snd r:embed="rId12" name="Jeopardy fill boar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1" grpId="0" animBg="1"/>
      <p:bldP spid="23" grpId="0" animBg="1"/>
      <p:bldP spid="25" grpId="0" animBg="1"/>
      <p:bldP spid="27" grpId="0" animBg="1"/>
      <p:bldP spid="29" grpId="0" animBg="1"/>
      <p:bldP spid="31" grpId="0" animBg="1"/>
      <p:bldP spid="33" grpId="0" animBg="1"/>
      <p:bldP spid="35" grpId="0" animBg="1"/>
      <p:bldP spid="37" grpId="0" animBg="1"/>
      <p:bldP spid="39" grpId="0" animBg="1"/>
      <p:bldP spid="41" grpId="0" animBg="1"/>
      <p:bldP spid="43" grpId="0" animBg="1"/>
      <p:bldP spid="45" grpId="0" animBg="1"/>
      <p:bldP spid="47" grpId="0" animBg="1"/>
      <p:bldP spid="49" grpId="0" animBg="1"/>
      <p:bldP spid="51" grpId="0" animBg="1"/>
      <p:bldP spid="53" grpId="0" animBg="1"/>
      <p:bldP spid="55" grpId="0" animBg="1"/>
      <p:bldP spid="57" grpId="0" animBg="1"/>
      <p:bldP spid="59" grpId="0" animBg="1"/>
      <p:bldP spid="61" grpId="0" animBg="1"/>
      <p:bldP spid="63" grpId="0" animBg="1"/>
      <p:bldP spid="94" grpId="0" animBg="1"/>
      <p:bldP spid="96" grpId="0" animBg="1"/>
      <p:bldP spid="98" grpId="0" animBg="1"/>
      <p:bldP spid="100" grpId="0" animBg="1"/>
      <p:bldP spid="102" grpId="0" animBg="1"/>
      <p:bldP spid="104" grpId="0" animBg="1"/>
      <p:bldP spid="107" grpId="0"/>
      <p:bldP spid="109" grpId="0"/>
      <p:bldP spid="111" grpId="0"/>
      <p:bldP spid="113" grpId="0"/>
      <p:bldP spid="115" grpId="0"/>
      <p:bldP spid="117" grpId="0"/>
      <p:bldP spid="119" grpId="0"/>
      <p:bldP spid="121" grpId="0"/>
      <p:bldP spid="123" grpId="0"/>
      <p:bldP spid="125" grpId="0"/>
      <p:bldP spid="127" grpId="0"/>
      <p:bldP spid="129" grpId="0"/>
      <p:bldP spid="131" grpId="0"/>
      <p:bldP spid="133" grpId="0"/>
      <p:bldP spid="135" grpId="0"/>
      <p:bldP spid="137" grpId="0"/>
      <p:bldP spid="139" grpId="0"/>
      <p:bldP spid="141" grpId="0"/>
      <p:bldP spid="143" grpId="0"/>
      <p:bldP spid="145" grpId="0"/>
      <p:bldP spid="147" grpId="0"/>
      <p:bldP spid="149" grpId="0"/>
      <p:bldP spid="151" grpId="0"/>
      <p:bldP spid="153" grpId="0"/>
      <p:bldP spid="155" grpId="0"/>
      <p:bldP spid="167" grpId="0"/>
      <p:bldP spid="169" grpId="0"/>
      <p:bldP spid="171" grpId="0"/>
      <p:bldP spid="173" grpId="0"/>
      <p:bldP spid="17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A16453B9-B53D-460C-81A9-FF76F03654B3}"/>
              </a:ext>
            </a:extLst>
          </p:cNvPr>
          <p:cNvSpPr txBox="1"/>
          <p:nvPr/>
        </p:nvSpPr>
        <p:spPr>
          <a:xfrm>
            <a:off x="1253488" y="233567"/>
            <a:ext cx="9528900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Je </a:t>
            </a:r>
            <a:r>
              <a:rPr lang="de-AT" sz="5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suis</a:t>
            </a:r>
            <a:r>
              <a:rPr lang="de-AT" sz="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de-AT" sz="5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un</a:t>
            </a:r>
            <a:r>
              <a:rPr lang="de-AT" sz="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de-AT" sz="5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dinosaure</a:t>
            </a:r>
            <a:r>
              <a:rPr lang="de-AT" sz="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de-AT" sz="5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extrêmement</a:t>
            </a:r>
            <a:r>
              <a:rPr lang="de-AT" sz="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de-AT" sz="5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grand</a:t>
            </a:r>
            <a:r>
              <a:rPr lang="de-AT" sz="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de-AT" sz="5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avec</a:t>
            </a:r>
            <a:r>
              <a:rPr lang="de-AT" sz="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de-AT" sz="5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un</a:t>
            </a:r>
            <a:r>
              <a:rPr lang="de-AT" sz="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de-AT" sz="5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cou</a:t>
            </a:r>
            <a:r>
              <a:rPr lang="de-AT" sz="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de 30 </a:t>
            </a:r>
            <a:r>
              <a:rPr lang="de-AT" sz="5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pieds</a:t>
            </a:r>
            <a:r>
              <a:rPr lang="de-AT" sz="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de </a:t>
            </a:r>
            <a:r>
              <a:rPr lang="de-AT" sz="5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long</a:t>
            </a:r>
            <a:r>
              <a:rPr lang="de-AT" sz="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de-AT" sz="5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utilisé</a:t>
            </a:r>
            <a:r>
              <a:rPr lang="de-AT" sz="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de-AT" sz="5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pour</a:t>
            </a:r>
            <a:r>
              <a:rPr lang="de-AT" sz="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de-AT" sz="5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manger</a:t>
            </a:r>
            <a:r>
              <a:rPr lang="de-AT" sz="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de-AT" sz="5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les</a:t>
            </a:r>
            <a:r>
              <a:rPr lang="de-AT" sz="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plantes </a:t>
            </a:r>
            <a:r>
              <a:rPr lang="de-AT" sz="5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savoureuses</a:t>
            </a:r>
            <a:r>
              <a:rPr lang="de-AT" sz="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au-dessus du sol. / I am an </a:t>
            </a:r>
            <a:r>
              <a:rPr lang="de-AT" sz="5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extremely</a:t>
            </a:r>
            <a:r>
              <a:rPr lang="de-AT" sz="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de-AT" sz="5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tall</a:t>
            </a:r>
            <a:r>
              <a:rPr lang="de-AT" sz="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de-AT" sz="5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dinosaur</a:t>
            </a:r>
            <a:r>
              <a:rPr lang="de-AT" sz="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de-AT" sz="5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with</a:t>
            </a:r>
            <a:r>
              <a:rPr lang="de-AT" sz="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a 30 </a:t>
            </a:r>
            <a:r>
              <a:rPr lang="de-AT" sz="5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foot-long</a:t>
            </a:r>
            <a:r>
              <a:rPr lang="de-AT" sz="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neck </a:t>
            </a:r>
            <a:r>
              <a:rPr lang="de-AT" sz="5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used</a:t>
            </a:r>
            <a:r>
              <a:rPr lang="de-AT" sz="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de-AT" sz="5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to</a:t>
            </a:r>
            <a:r>
              <a:rPr lang="de-AT" sz="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de-AT" sz="5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eat</a:t>
            </a:r>
            <a:r>
              <a:rPr lang="de-AT" sz="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de-AT" sz="5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the</a:t>
            </a:r>
            <a:r>
              <a:rPr lang="de-AT" sz="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de-AT" sz="5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tasty</a:t>
            </a:r>
            <a:r>
              <a:rPr lang="de-AT" sz="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plants high </a:t>
            </a:r>
            <a:r>
              <a:rPr lang="de-AT" sz="5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above</a:t>
            </a:r>
            <a:r>
              <a:rPr lang="de-AT" sz="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de-AT" sz="5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the</a:t>
            </a:r>
            <a:r>
              <a:rPr lang="de-AT" sz="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de-AT" sz="5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ground</a:t>
            </a:r>
            <a:r>
              <a:rPr lang="de-AT" sz="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.</a:t>
            </a:r>
          </a:p>
        </p:txBody>
      </p:sp>
      <p:sp>
        <p:nvSpPr>
          <p:cNvPr id="2" name="Rechteck: abgerundete Ecken 1">
            <a:extLst>
              <a:ext uri="{FF2B5EF4-FFF2-40B4-BE49-F238E27FC236}">
                <a16:creationId xmlns:a16="http://schemas.microsoft.com/office/drawing/2014/main" id="{D90488E3-FB21-413A-95EC-7F573A954106}"/>
              </a:ext>
            </a:extLst>
          </p:cNvPr>
          <p:cNvSpPr/>
          <p:nvPr/>
        </p:nvSpPr>
        <p:spPr>
          <a:xfrm>
            <a:off x="3769257" y="5798196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A5B5485B-F4EC-44B4-AA9A-C4325EE8D1FE}"/>
              </a:ext>
            </a:extLst>
          </p:cNvPr>
          <p:cNvSpPr txBox="1"/>
          <p:nvPr/>
        </p:nvSpPr>
        <p:spPr>
          <a:xfrm>
            <a:off x="3883739" y="5797627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pic>
        <p:nvPicPr>
          <p:cNvPr id="5" name="Thinking music">
            <a:hlinkClick r:id="" action="ppaction://media"/>
            <a:extLst>
              <a:ext uri="{FF2B5EF4-FFF2-40B4-BE49-F238E27FC236}">
                <a16:creationId xmlns:a16="http://schemas.microsoft.com/office/drawing/2014/main" id="{CD27BC1B-2FC6-4950-B37B-7E97090042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634" y="233567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01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hlinkClick r:id="rId4" action="ppaction://hlinksldjump"/>
            <a:extLst>
              <a:ext uri="{FF2B5EF4-FFF2-40B4-BE49-F238E27FC236}">
                <a16:creationId xmlns:a16="http://schemas.microsoft.com/office/drawing/2014/main" id="{E2E2D97A-3882-4B5D-9E1C-AC4941947A00}"/>
              </a:ext>
            </a:extLst>
          </p:cNvPr>
          <p:cNvSpPr txBox="1"/>
          <p:nvPr/>
        </p:nvSpPr>
        <p:spPr>
          <a:xfrm>
            <a:off x="1059366" y="1369491"/>
            <a:ext cx="1019221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7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Solution:</a:t>
            </a:r>
          </a:p>
          <a:p>
            <a:pPr algn="ctr"/>
            <a:r>
              <a:rPr lang="de-AT" sz="7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Brachiosaurus </a:t>
            </a:r>
            <a:r>
              <a:rPr lang="de-AT" sz="72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altithorax</a:t>
            </a:r>
            <a:r>
              <a:rPr lang="de-AT" sz="7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(Brachiosaurus)</a:t>
            </a:r>
            <a:endParaRPr lang="de-AT" sz="72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  <p:sp>
        <p:nvSpPr>
          <p:cNvPr id="3" name="column1- 200$- text">
            <a:extLst>
              <a:ext uri="{FF2B5EF4-FFF2-40B4-BE49-F238E27FC236}">
                <a16:creationId xmlns:a16="http://schemas.microsoft.com/office/drawing/2014/main" id="{34F615D1-2D60-4592-B009-ADEB4C1B80FB}"/>
              </a:ext>
            </a:extLst>
          </p:cNvPr>
          <p:cNvSpPr txBox="1"/>
          <p:nvPr/>
        </p:nvSpPr>
        <p:spPr>
          <a:xfrm>
            <a:off x="4862916" y="5289841"/>
            <a:ext cx="246616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$ 600</a:t>
            </a:r>
          </a:p>
        </p:txBody>
      </p:sp>
      <p:pic>
        <p:nvPicPr>
          <p:cNvPr id="10" name="answer sound">
            <a:hlinkClick r:id="" action="ppaction://media"/>
            <a:extLst>
              <a:ext uri="{FF2B5EF4-FFF2-40B4-BE49-F238E27FC236}">
                <a16:creationId xmlns:a16="http://schemas.microsoft.com/office/drawing/2014/main" id="{46A829E4-C016-4F6F-8B80-308802C494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716" y="208255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975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42710F08-835E-4428-84C9-E3D443F98312}"/>
              </a:ext>
            </a:extLst>
          </p:cNvPr>
          <p:cNvSpPr/>
          <p:nvPr/>
        </p:nvSpPr>
        <p:spPr>
          <a:xfrm>
            <a:off x="3769257" y="5273098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7CC9427F-0A91-4666-8078-08D32D02E316}"/>
              </a:ext>
            </a:extLst>
          </p:cNvPr>
          <p:cNvSpPr txBox="1"/>
          <p:nvPr/>
        </p:nvSpPr>
        <p:spPr>
          <a:xfrm>
            <a:off x="3883739" y="5260878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E36C6AAB-659C-4B2E-89C4-B2AFBDD3D417}"/>
              </a:ext>
            </a:extLst>
          </p:cNvPr>
          <p:cNvSpPr txBox="1"/>
          <p:nvPr/>
        </p:nvSpPr>
        <p:spPr>
          <a:xfrm>
            <a:off x="1197733" y="233567"/>
            <a:ext cx="952890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5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Surnommé</a:t>
            </a:r>
            <a:r>
              <a:rPr lang="en-GB" sz="6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le Pinocchio Rex, </a:t>
            </a:r>
            <a:r>
              <a:rPr lang="en-GB" sz="65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j’ai</a:t>
            </a:r>
            <a:r>
              <a:rPr lang="en-GB" sz="6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un long </a:t>
            </a:r>
            <a:r>
              <a:rPr lang="en-GB" sz="65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museau</a:t>
            </a:r>
            <a:r>
              <a:rPr lang="en-GB" sz="6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et </a:t>
            </a:r>
            <a:r>
              <a:rPr lang="en-GB" sz="65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une</a:t>
            </a:r>
            <a:r>
              <a:rPr lang="en-GB" sz="6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petite taille. / Nicknamed the Pinocchio Rex, I have a long snout and short stature.</a:t>
            </a:r>
          </a:p>
        </p:txBody>
      </p:sp>
      <p:pic>
        <p:nvPicPr>
          <p:cNvPr id="5" name="Thinking music">
            <a:hlinkClick r:id="" action="ppaction://media"/>
            <a:extLst>
              <a:ext uri="{FF2B5EF4-FFF2-40B4-BE49-F238E27FC236}">
                <a16:creationId xmlns:a16="http://schemas.microsoft.com/office/drawing/2014/main" id="{8E466B08-A947-4FA2-A57E-CA0C0E084F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634" y="233567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59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hlinkClick r:id="rId4" action="ppaction://hlinksldjump"/>
            <a:extLst>
              <a:ext uri="{FF2B5EF4-FFF2-40B4-BE49-F238E27FC236}">
                <a16:creationId xmlns:a16="http://schemas.microsoft.com/office/drawing/2014/main" id="{D2E2D939-A341-4226-B7EA-F54F7935E1C6}"/>
              </a:ext>
            </a:extLst>
          </p:cNvPr>
          <p:cNvSpPr txBox="1"/>
          <p:nvPr/>
        </p:nvSpPr>
        <p:spPr>
          <a:xfrm>
            <a:off x="1954037" y="765526"/>
            <a:ext cx="82839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7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Solution:</a:t>
            </a:r>
          </a:p>
          <a:p>
            <a:pPr algn="ctr"/>
            <a:r>
              <a:rPr lang="de-AT" sz="8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Qianzhousaurus</a:t>
            </a:r>
            <a:endParaRPr lang="de-AT" sz="8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  <p:sp>
        <p:nvSpPr>
          <p:cNvPr id="5" name="column1- 200$- text">
            <a:extLst>
              <a:ext uri="{FF2B5EF4-FFF2-40B4-BE49-F238E27FC236}">
                <a16:creationId xmlns:a16="http://schemas.microsoft.com/office/drawing/2014/main" id="{75E4F66C-32D0-45D5-82DA-FAE899E86D7B}"/>
              </a:ext>
            </a:extLst>
          </p:cNvPr>
          <p:cNvSpPr txBox="1"/>
          <p:nvPr/>
        </p:nvSpPr>
        <p:spPr>
          <a:xfrm>
            <a:off x="4862916" y="5289841"/>
            <a:ext cx="246616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$ 800</a:t>
            </a:r>
          </a:p>
        </p:txBody>
      </p:sp>
      <p:pic>
        <p:nvPicPr>
          <p:cNvPr id="7" name="answer sound">
            <a:hlinkClick r:id="" action="ppaction://media"/>
            <a:extLst>
              <a:ext uri="{FF2B5EF4-FFF2-40B4-BE49-F238E27FC236}">
                <a16:creationId xmlns:a16="http://schemas.microsoft.com/office/drawing/2014/main" id="{46A611C5-CD4C-45F2-966C-849310CACC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716" y="208255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771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: abgerundete Ecken 1">
            <a:extLst>
              <a:ext uri="{FF2B5EF4-FFF2-40B4-BE49-F238E27FC236}">
                <a16:creationId xmlns:a16="http://schemas.microsoft.com/office/drawing/2014/main" id="{D30A5539-2812-4112-863D-DB0C9F30A16D}"/>
              </a:ext>
            </a:extLst>
          </p:cNvPr>
          <p:cNvSpPr/>
          <p:nvPr/>
        </p:nvSpPr>
        <p:spPr>
          <a:xfrm>
            <a:off x="3769257" y="5707660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" name="Textfeld 2">
            <a:hlinkClick r:id="rId4" action="ppaction://hlinksldjump"/>
            <a:extLst>
              <a:ext uri="{FF2B5EF4-FFF2-40B4-BE49-F238E27FC236}">
                <a16:creationId xmlns:a16="http://schemas.microsoft.com/office/drawing/2014/main" id="{08CF0E8B-2C06-44E3-95D1-ADD9EA75FFD3}"/>
              </a:ext>
            </a:extLst>
          </p:cNvPr>
          <p:cNvSpPr txBox="1"/>
          <p:nvPr/>
        </p:nvSpPr>
        <p:spPr>
          <a:xfrm>
            <a:off x="3883739" y="5707091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5F1AD364-E5D7-4F78-BC28-407569A4647D}"/>
              </a:ext>
            </a:extLst>
          </p:cNvPr>
          <p:cNvSpPr txBox="1"/>
          <p:nvPr/>
        </p:nvSpPr>
        <p:spPr>
          <a:xfrm>
            <a:off x="1242338" y="84627"/>
            <a:ext cx="952890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Je suis un </a:t>
            </a:r>
            <a:r>
              <a:rPr lang="en-GB" sz="5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dinosaure</a:t>
            </a:r>
            <a:r>
              <a:rPr lang="en-GB" sz="5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en-GB" sz="5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notoire</a:t>
            </a:r>
            <a:r>
              <a:rPr lang="en-GB" sz="5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dans les films avec ma </a:t>
            </a:r>
            <a:r>
              <a:rPr lang="en-GB" sz="5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vitesse</a:t>
            </a:r>
            <a:r>
              <a:rPr lang="en-GB" sz="5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en-GB" sz="5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rapide</a:t>
            </a:r>
            <a:r>
              <a:rPr lang="en-GB" sz="5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et ma nature </a:t>
            </a:r>
            <a:r>
              <a:rPr lang="en-GB" sz="5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rusée</a:t>
            </a:r>
            <a:r>
              <a:rPr lang="en-GB" sz="5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. </a:t>
            </a:r>
            <a:r>
              <a:rPr lang="en-GB" sz="5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En</a:t>
            </a:r>
            <a:r>
              <a:rPr lang="en-GB" sz="5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en-GB" sz="5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réalité</a:t>
            </a:r>
            <a:r>
              <a:rPr lang="en-GB" sz="5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, je suis </a:t>
            </a:r>
            <a:r>
              <a:rPr lang="en-GB" sz="5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couvert</a:t>
            </a:r>
            <a:r>
              <a:rPr lang="en-GB" sz="5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de plumes. / I am notorious dinosaur in the movies with my fast speed and cunning nature. In reality, I am covered in feathers.  </a:t>
            </a:r>
          </a:p>
        </p:txBody>
      </p:sp>
      <p:pic>
        <p:nvPicPr>
          <p:cNvPr id="5" name="Thinking music">
            <a:hlinkClick r:id="" action="ppaction://media"/>
            <a:extLst>
              <a:ext uri="{FF2B5EF4-FFF2-40B4-BE49-F238E27FC236}">
                <a16:creationId xmlns:a16="http://schemas.microsoft.com/office/drawing/2014/main" id="{D0A41901-9B93-4CE1-922E-1B5A89FB6D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634" y="233567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251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hlinkClick r:id="rId4" action="ppaction://hlinksldjump"/>
            <a:extLst>
              <a:ext uri="{FF2B5EF4-FFF2-40B4-BE49-F238E27FC236}">
                <a16:creationId xmlns:a16="http://schemas.microsoft.com/office/drawing/2014/main" id="{D2E2D939-A341-4226-B7EA-F54F7935E1C6}"/>
              </a:ext>
            </a:extLst>
          </p:cNvPr>
          <p:cNvSpPr txBox="1"/>
          <p:nvPr/>
        </p:nvSpPr>
        <p:spPr>
          <a:xfrm>
            <a:off x="771803" y="728668"/>
            <a:ext cx="1064838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7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Solution:</a:t>
            </a:r>
          </a:p>
          <a:p>
            <a:pPr algn="ctr"/>
            <a:r>
              <a:rPr lang="de-AT" sz="7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Vélociraptor</a:t>
            </a:r>
            <a: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/ Velociraptor</a:t>
            </a:r>
          </a:p>
        </p:txBody>
      </p:sp>
      <p:sp>
        <p:nvSpPr>
          <p:cNvPr id="5" name="column1- 200$- text">
            <a:extLst>
              <a:ext uri="{FF2B5EF4-FFF2-40B4-BE49-F238E27FC236}">
                <a16:creationId xmlns:a16="http://schemas.microsoft.com/office/drawing/2014/main" id="{75E4F66C-32D0-45D5-82DA-FAE899E86D7B}"/>
              </a:ext>
            </a:extLst>
          </p:cNvPr>
          <p:cNvSpPr txBox="1"/>
          <p:nvPr/>
        </p:nvSpPr>
        <p:spPr>
          <a:xfrm>
            <a:off x="4222532" y="5362269"/>
            <a:ext cx="3746930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$ 1000</a:t>
            </a:r>
          </a:p>
        </p:txBody>
      </p:sp>
      <p:pic>
        <p:nvPicPr>
          <p:cNvPr id="7" name="answer sound">
            <a:hlinkClick r:id="" action="ppaction://media"/>
            <a:extLst>
              <a:ext uri="{FF2B5EF4-FFF2-40B4-BE49-F238E27FC236}">
                <a16:creationId xmlns:a16="http://schemas.microsoft.com/office/drawing/2014/main" id="{5A2ADD18-07AC-4879-87DC-5869B1FD44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716" y="208255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13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892129DF-C06C-4889-888C-5BC270AA77D6}"/>
              </a:ext>
            </a:extLst>
          </p:cNvPr>
          <p:cNvSpPr txBox="1"/>
          <p:nvPr/>
        </p:nvSpPr>
        <p:spPr>
          <a:xfrm>
            <a:off x="970262" y="577326"/>
            <a:ext cx="1025147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Un </a:t>
            </a:r>
            <a:r>
              <a:rPr lang="en-GB" sz="7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organisme</a:t>
            </a:r>
            <a:r>
              <a:rPr lang="en-GB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conserve dans les </a:t>
            </a:r>
            <a:r>
              <a:rPr lang="en-GB" sz="7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roches</a:t>
            </a:r>
            <a:r>
              <a:rPr lang="en-GB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. / The hardened remains of an animal or vegetable found in rock.</a:t>
            </a:r>
            <a:endParaRPr lang="de-AT" sz="7200" dirty="0"/>
          </a:p>
        </p:txBody>
      </p:sp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E0952DBA-7DD4-4EED-B436-8D80B9AD465A}"/>
              </a:ext>
            </a:extLst>
          </p:cNvPr>
          <p:cNvSpPr/>
          <p:nvPr/>
        </p:nvSpPr>
        <p:spPr>
          <a:xfrm>
            <a:off x="3769257" y="5369863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" name="Textfeld 5">
            <a:hlinkClick r:id="rId4" action="ppaction://hlinksldjump"/>
            <a:extLst>
              <a:ext uri="{FF2B5EF4-FFF2-40B4-BE49-F238E27FC236}">
                <a16:creationId xmlns:a16="http://schemas.microsoft.com/office/drawing/2014/main" id="{312097A8-00DB-47DE-A020-E84468BF3B8E}"/>
              </a:ext>
            </a:extLst>
          </p:cNvPr>
          <p:cNvSpPr txBox="1"/>
          <p:nvPr/>
        </p:nvSpPr>
        <p:spPr>
          <a:xfrm>
            <a:off x="3883739" y="5369294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pic>
        <p:nvPicPr>
          <p:cNvPr id="8" name="Thinking music">
            <a:hlinkClick r:id="" action="ppaction://media"/>
            <a:extLst>
              <a:ext uri="{FF2B5EF4-FFF2-40B4-BE49-F238E27FC236}">
                <a16:creationId xmlns:a16="http://schemas.microsoft.com/office/drawing/2014/main" id="{8B685A44-C4E7-4807-B013-16336DEFA2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634" y="233567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76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lumn1- 200$- text">
            <a:extLst>
              <a:ext uri="{FF2B5EF4-FFF2-40B4-BE49-F238E27FC236}">
                <a16:creationId xmlns:a16="http://schemas.microsoft.com/office/drawing/2014/main" id="{55B3E760-E10C-4747-B762-CE809406753A}"/>
              </a:ext>
            </a:extLst>
          </p:cNvPr>
          <p:cNvSpPr txBox="1"/>
          <p:nvPr/>
        </p:nvSpPr>
        <p:spPr>
          <a:xfrm>
            <a:off x="4862916" y="5161300"/>
            <a:ext cx="246616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$ 200</a:t>
            </a:r>
          </a:p>
        </p:txBody>
      </p:sp>
      <p:sp>
        <p:nvSpPr>
          <p:cNvPr id="13" name="Textfeld 12">
            <a:hlinkClick r:id="rId4" action="ppaction://hlinksldjump"/>
            <a:extLst>
              <a:ext uri="{FF2B5EF4-FFF2-40B4-BE49-F238E27FC236}">
                <a16:creationId xmlns:a16="http://schemas.microsoft.com/office/drawing/2014/main" id="{D6389E15-D2EF-41F2-9832-91ED3479383F}"/>
              </a:ext>
            </a:extLst>
          </p:cNvPr>
          <p:cNvSpPr txBox="1"/>
          <p:nvPr/>
        </p:nvSpPr>
        <p:spPr>
          <a:xfrm>
            <a:off x="0" y="1100640"/>
            <a:ext cx="1245389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7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Solution:</a:t>
            </a:r>
          </a:p>
          <a:p>
            <a:pPr algn="ctr"/>
            <a:endParaRPr lang="de-AT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  <a:p>
            <a:pPr algn="ctr"/>
            <a:r>
              <a:rPr lang="de-AT" sz="7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Un</a:t>
            </a:r>
            <a:r>
              <a:rPr lang="de-AT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fossile / Fossil</a:t>
            </a:r>
          </a:p>
        </p:txBody>
      </p:sp>
      <p:pic>
        <p:nvPicPr>
          <p:cNvPr id="6" name="answer sound">
            <a:hlinkClick r:id="" action="ppaction://media"/>
            <a:extLst>
              <a:ext uri="{FF2B5EF4-FFF2-40B4-BE49-F238E27FC236}">
                <a16:creationId xmlns:a16="http://schemas.microsoft.com/office/drawing/2014/main" id="{EAF1E20F-7375-48A3-B85E-0EB9CCDB56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716" y="208255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381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57130A77-D31E-4E64-81F6-AD01D4DDBA78}"/>
              </a:ext>
            </a:extLst>
          </p:cNvPr>
          <p:cNvSpPr/>
          <p:nvPr/>
        </p:nvSpPr>
        <p:spPr>
          <a:xfrm>
            <a:off x="3769257" y="4527394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4F73E116-A5A5-4C8D-B603-BAF42BEE1512}"/>
              </a:ext>
            </a:extLst>
          </p:cNvPr>
          <p:cNvSpPr txBox="1"/>
          <p:nvPr/>
        </p:nvSpPr>
        <p:spPr>
          <a:xfrm>
            <a:off x="3883739" y="4526825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BF61A764-E7DC-4636-8CF0-30248B113BB7}"/>
              </a:ext>
            </a:extLst>
          </p:cNvPr>
          <p:cNvSpPr txBox="1"/>
          <p:nvPr/>
        </p:nvSpPr>
        <p:spPr>
          <a:xfrm>
            <a:off x="946409" y="858016"/>
            <a:ext cx="1029917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Un animal vivant qui </a:t>
            </a:r>
            <a:r>
              <a:rPr lang="en-GB" sz="7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sert</a:t>
            </a:r>
            <a:r>
              <a:rPr lang="en-GB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de </a:t>
            </a:r>
            <a:r>
              <a:rPr lang="en-GB" sz="7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nourriture</a:t>
            </a:r>
            <a:r>
              <a:rPr lang="en-GB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. / An animal that another animal feeds on.</a:t>
            </a:r>
          </a:p>
        </p:txBody>
      </p:sp>
      <p:pic>
        <p:nvPicPr>
          <p:cNvPr id="5" name="Thinking music">
            <a:hlinkClick r:id="" action="ppaction://media"/>
            <a:extLst>
              <a:ext uri="{FF2B5EF4-FFF2-40B4-BE49-F238E27FC236}">
                <a16:creationId xmlns:a16="http://schemas.microsoft.com/office/drawing/2014/main" id="{02C5E1D1-FC92-465A-8CBE-EB3DC732F7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634" y="233567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72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lumn1- 200$- text">
            <a:extLst>
              <a:ext uri="{FF2B5EF4-FFF2-40B4-BE49-F238E27FC236}">
                <a16:creationId xmlns:a16="http://schemas.microsoft.com/office/drawing/2014/main" id="{032CFBAE-0758-4007-9E39-FC62DAA2392B}"/>
              </a:ext>
            </a:extLst>
          </p:cNvPr>
          <p:cNvSpPr txBox="1"/>
          <p:nvPr/>
        </p:nvSpPr>
        <p:spPr>
          <a:xfrm>
            <a:off x="4862917" y="5544368"/>
            <a:ext cx="246616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$ 400</a:t>
            </a:r>
          </a:p>
        </p:txBody>
      </p:sp>
      <p:sp>
        <p:nvSpPr>
          <p:cNvPr id="7" name="Textfeld 6">
            <a:hlinkClick r:id="rId4" action="ppaction://hlinksldjump"/>
            <a:extLst>
              <a:ext uri="{FF2B5EF4-FFF2-40B4-BE49-F238E27FC236}">
                <a16:creationId xmlns:a16="http://schemas.microsoft.com/office/drawing/2014/main" id="{1B569C46-E964-43C9-A11D-4FA95F9A5BA9}"/>
              </a:ext>
            </a:extLst>
          </p:cNvPr>
          <p:cNvSpPr txBox="1"/>
          <p:nvPr/>
        </p:nvSpPr>
        <p:spPr>
          <a:xfrm>
            <a:off x="-130947" y="953238"/>
            <a:ext cx="12453891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7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Solution:</a:t>
            </a:r>
          </a:p>
          <a:p>
            <a:pPr algn="ctr"/>
            <a:endParaRPr lang="de-AT" sz="7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  <a:p>
            <a:pPr algn="ctr"/>
            <a:r>
              <a:rPr lang="de-AT" sz="7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La </a:t>
            </a:r>
            <a:r>
              <a:rPr lang="de-AT" sz="7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proie</a:t>
            </a:r>
            <a:r>
              <a:rPr lang="de-AT" sz="7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/ Prey</a:t>
            </a:r>
          </a:p>
        </p:txBody>
      </p:sp>
      <p:pic>
        <p:nvPicPr>
          <p:cNvPr id="8" name="answer sound">
            <a:hlinkClick r:id="" action="ppaction://media"/>
            <a:extLst>
              <a:ext uri="{FF2B5EF4-FFF2-40B4-BE49-F238E27FC236}">
                <a16:creationId xmlns:a16="http://schemas.microsoft.com/office/drawing/2014/main" id="{CAD41FE7-1451-42BB-A890-C057382DC0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716" y="208255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10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10C518-64BF-49AC-8E84-F6E6562A75A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9788" y="457200"/>
            <a:ext cx="3932237" cy="1600200"/>
          </a:xfrm>
        </p:spPr>
        <p:txBody>
          <a:bodyPr/>
          <a:lstStyle/>
          <a:p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FB19ABDE-2808-4D3C-B88F-1DBF972FA8A0}"/>
              </a:ext>
            </a:extLst>
          </p:cNvPr>
          <p:cNvSpPr>
            <a:spLocks noGrp="1"/>
          </p:cNvSpPr>
          <p:nvPr>
            <p:ph type="pic" idx="4294967295"/>
          </p:nvPr>
        </p:nvSpPr>
        <p:spPr>
          <a:xfrm>
            <a:off x="5183188" y="987425"/>
            <a:ext cx="6172200" cy="4873625"/>
          </a:xfrm>
        </p:spPr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BFB652F-3A2B-4D07-8F9F-215BC923ADAE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839788" y="2057400"/>
            <a:ext cx="3932237" cy="3811588"/>
          </a:xfrm>
        </p:spPr>
        <p:txBody>
          <a:bodyPr/>
          <a:lstStyle/>
          <a:p>
            <a:endParaRPr lang="de-AT"/>
          </a:p>
        </p:txBody>
      </p:sp>
      <p:pic>
        <p:nvPicPr>
          <p:cNvPr id="6" name="Grafik 5" descr="Ein Bild, das Zug enthält.&#10;&#10;Automatisch generierte Beschreibung">
            <a:extLst>
              <a:ext uri="{FF2B5EF4-FFF2-40B4-BE49-F238E27FC236}">
                <a16:creationId xmlns:a16="http://schemas.microsoft.com/office/drawing/2014/main" id="{1EB5AA41-4F02-4DC6-A665-0414AA73FFA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pic>
        <p:nvPicPr>
          <p:cNvPr id="7" name="middle part">
            <a:hlinkClick r:id="" action="ppaction://media"/>
            <a:extLst>
              <a:ext uri="{FF2B5EF4-FFF2-40B4-BE49-F238E27FC236}">
                <a16:creationId xmlns:a16="http://schemas.microsoft.com/office/drawing/2014/main" id="{DEC24655-B77C-4E12-80C1-0B46B2D592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1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4468" y="223043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115186"/>
      </p:ext>
    </p:extLst>
  </p:cSld>
  <p:clrMapOvr>
    <a:masterClrMapping/>
  </p:clrMapOvr>
  <p:transition spd="slow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C6C2AD3D-FCEB-4844-B1B2-46FBBCEB9F7D}"/>
              </a:ext>
            </a:extLst>
          </p:cNvPr>
          <p:cNvSpPr/>
          <p:nvPr/>
        </p:nvSpPr>
        <p:spPr>
          <a:xfrm>
            <a:off x="3769257" y="5410810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1584EAED-711B-48CA-B679-C545A175CB30}"/>
              </a:ext>
            </a:extLst>
          </p:cNvPr>
          <p:cNvSpPr txBox="1"/>
          <p:nvPr/>
        </p:nvSpPr>
        <p:spPr>
          <a:xfrm>
            <a:off x="3883739" y="5410241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A470CB3C-82E5-4BD1-9AD1-7AC2598419A9}"/>
              </a:ext>
            </a:extLst>
          </p:cNvPr>
          <p:cNvSpPr txBox="1"/>
          <p:nvPr/>
        </p:nvSpPr>
        <p:spPr>
          <a:xfrm>
            <a:off x="1035266" y="1548075"/>
            <a:ext cx="1012146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7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L‘ongles</a:t>
            </a:r>
            <a:r>
              <a:rPr lang="de-AT" sz="7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de </a:t>
            </a:r>
            <a:r>
              <a:rPr lang="de-AT" sz="7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certains</a:t>
            </a:r>
            <a:r>
              <a:rPr lang="de-AT" sz="7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de-AT" sz="7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animaux</a:t>
            </a:r>
            <a:r>
              <a:rPr lang="de-AT" sz="7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. / </a:t>
            </a:r>
            <a:r>
              <a:rPr lang="de-AT" sz="7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Hooked</a:t>
            </a:r>
            <a:r>
              <a:rPr lang="de-AT" sz="7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de-AT" sz="7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nails</a:t>
            </a:r>
            <a:r>
              <a:rPr lang="de-AT" sz="7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de-AT" sz="7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that</a:t>
            </a:r>
            <a:r>
              <a:rPr lang="de-AT" sz="7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de-AT" sz="7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some</a:t>
            </a:r>
            <a:r>
              <a:rPr lang="de-AT" sz="7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de-AT" sz="7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animals</a:t>
            </a:r>
            <a:r>
              <a:rPr lang="de-AT" sz="7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de-AT" sz="7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have</a:t>
            </a:r>
            <a:r>
              <a:rPr lang="de-AT" sz="7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.</a:t>
            </a:r>
          </a:p>
        </p:txBody>
      </p:sp>
      <p:pic>
        <p:nvPicPr>
          <p:cNvPr id="6" name="Thinking music">
            <a:hlinkClick r:id="" action="ppaction://media"/>
            <a:extLst>
              <a:ext uri="{FF2B5EF4-FFF2-40B4-BE49-F238E27FC236}">
                <a16:creationId xmlns:a16="http://schemas.microsoft.com/office/drawing/2014/main" id="{66F7589B-5938-4148-A417-12B4140F10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634" y="233567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414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lumn1- 200$- text">
            <a:extLst>
              <a:ext uri="{FF2B5EF4-FFF2-40B4-BE49-F238E27FC236}">
                <a16:creationId xmlns:a16="http://schemas.microsoft.com/office/drawing/2014/main" id="{BE9D1EE2-7350-4852-AF6F-F0E2A6A6F0F8}"/>
              </a:ext>
            </a:extLst>
          </p:cNvPr>
          <p:cNvSpPr txBox="1"/>
          <p:nvPr/>
        </p:nvSpPr>
        <p:spPr>
          <a:xfrm>
            <a:off x="4862916" y="5289841"/>
            <a:ext cx="246616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$ 600</a:t>
            </a:r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6615C799-ADEC-417B-8084-474246D3F82D}"/>
              </a:ext>
            </a:extLst>
          </p:cNvPr>
          <p:cNvSpPr txBox="1"/>
          <p:nvPr/>
        </p:nvSpPr>
        <p:spPr>
          <a:xfrm>
            <a:off x="-130948" y="796303"/>
            <a:ext cx="12453891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7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Solution:</a:t>
            </a:r>
          </a:p>
          <a:p>
            <a:pPr algn="ctr"/>
            <a:endParaRPr lang="de-AT" sz="72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  <a:p>
            <a:pPr algn="ctr"/>
            <a:r>
              <a:rPr lang="de-AT" sz="7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Les</a:t>
            </a:r>
            <a:r>
              <a:rPr lang="de-AT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de-AT" sz="7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griffes</a:t>
            </a:r>
            <a:r>
              <a:rPr lang="de-AT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/ </a:t>
            </a:r>
            <a:r>
              <a:rPr lang="de-AT" sz="7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Claws</a:t>
            </a:r>
            <a:endParaRPr lang="de-AT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  <a:p>
            <a:pPr algn="ctr"/>
            <a:endParaRPr lang="de-AT" sz="7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  <p:pic>
        <p:nvPicPr>
          <p:cNvPr id="10" name="answer sound">
            <a:hlinkClick r:id="" action="ppaction://media"/>
            <a:extLst>
              <a:ext uri="{FF2B5EF4-FFF2-40B4-BE49-F238E27FC236}">
                <a16:creationId xmlns:a16="http://schemas.microsoft.com/office/drawing/2014/main" id="{639CF562-F9A9-437A-969E-CCF5E1144C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716" y="208255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43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5559393D-5CC9-42AC-A5AB-CD4D5884D964}"/>
              </a:ext>
            </a:extLst>
          </p:cNvPr>
          <p:cNvSpPr/>
          <p:nvPr/>
        </p:nvSpPr>
        <p:spPr>
          <a:xfrm>
            <a:off x="3769257" y="5617130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B5943417-8942-4B78-A558-5F07B93D549C}"/>
              </a:ext>
            </a:extLst>
          </p:cNvPr>
          <p:cNvSpPr txBox="1"/>
          <p:nvPr/>
        </p:nvSpPr>
        <p:spPr>
          <a:xfrm>
            <a:off x="3883739" y="5616561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09D4FE51-473E-4D0A-B75A-1D494B12DE3D}"/>
              </a:ext>
            </a:extLst>
          </p:cNvPr>
          <p:cNvSpPr txBox="1"/>
          <p:nvPr/>
        </p:nvSpPr>
        <p:spPr>
          <a:xfrm>
            <a:off x="109041" y="656664"/>
            <a:ext cx="11973912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5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Un</a:t>
            </a:r>
            <a:r>
              <a:rPr lang="de-AT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expert de la </a:t>
            </a:r>
            <a:r>
              <a:rPr lang="de-AT" sz="5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science</a:t>
            </a:r>
            <a:r>
              <a:rPr lang="de-AT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des </a:t>
            </a:r>
            <a:r>
              <a:rPr lang="de-AT" sz="5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êtres</a:t>
            </a:r>
            <a:r>
              <a:rPr lang="de-AT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de-AT" sz="5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vivants</a:t>
            </a:r>
            <a:r>
              <a:rPr lang="de-AT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et des </a:t>
            </a:r>
            <a:r>
              <a:rPr lang="de-AT" sz="5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végétaux</a:t>
            </a:r>
            <a:r>
              <a:rPr lang="de-AT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de-AT" sz="5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qui</a:t>
            </a:r>
            <a:r>
              <a:rPr lang="de-AT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de-AT" sz="5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peuplaient</a:t>
            </a:r>
            <a:r>
              <a:rPr lang="de-AT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la </a:t>
            </a:r>
            <a:r>
              <a:rPr lang="de-AT" sz="5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terre</a:t>
            </a:r>
            <a:r>
              <a:rPr lang="de-AT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par le passé et </a:t>
            </a:r>
            <a:r>
              <a:rPr lang="de-AT" sz="5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qui</a:t>
            </a:r>
            <a:r>
              <a:rPr lang="de-AT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de-AT" sz="5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sont</a:t>
            </a:r>
            <a:r>
              <a:rPr lang="de-AT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de-AT" sz="5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aujourd‘hui</a:t>
            </a:r>
            <a:r>
              <a:rPr lang="de-AT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de-AT" sz="5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fossilisés</a:t>
            </a:r>
            <a:r>
              <a:rPr lang="de-AT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. / An expert </a:t>
            </a:r>
            <a:r>
              <a:rPr lang="de-AT" sz="5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who</a:t>
            </a:r>
            <a:r>
              <a:rPr lang="de-AT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de-AT" sz="5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studies</a:t>
            </a:r>
            <a:r>
              <a:rPr lang="de-AT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de-AT" sz="5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fossils</a:t>
            </a:r>
            <a:r>
              <a:rPr lang="de-AT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de-AT" sz="5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as</a:t>
            </a:r>
            <a:r>
              <a:rPr lang="de-AT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a </a:t>
            </a:r>
            <a:r>
              <a:rPr lang="de-AT" sz="5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way</a:t>
            </a:r>
            <a:r>
              <a:rPr lang="de-AT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de-AT" sz="5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of</a:t>
            </a:r>
            <a:r>
              <a:rPr lang="de-AT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de-AT" sz="5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getting</a:t>
            </a:r>
            <a:r>
              <a:rPr lang="de-AT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de-AT" sz="5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information</a:t>
            </a:r>
            <a:r>
              <a:rPr lang="de-AT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de-AT" sz="5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about</a:t>
            </a:r>
            <a:r>
              <a:rPr lang="de-AT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de-AT" sz="5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the</a:t>
            </a:r>
            <a:r>
              <a:rPr lang="de-AT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de-AT" sz="5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history</a:t>
            </a:r>
            <a:r>
              <a:rPr lang="de-AT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de-AT" sz="5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of</a:t>
            </a:r>
            <a:r>
              <a:rPr lang="de-AT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de-AT" sz="5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life</a:t>
            </a:r>
            <a:r>
              <a:rPr lang="de-AT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on Earth.</a:t>
            </a:r>
          </a:p>
          <a:p>
            <a:pPr algn="ctr"/>
            <a:endParaRPr lang="de-AT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  <p:pic>
        <p:nvPicPr>
          <p:cNvPr id="6" name="Thinking music">
            <a:hlinkClick r:id="" action="ppaction://media"/>
            <a:extLst>
              <a:ext uri="{FF2B5EF4-FFF2-40B4-BE49-F238E27FC236}">
                <a16:creationId xmlns:a16="http://schemas.microsoft.com/office/drawing/2014/main" id="{5257F70D-32FC-4F29-8AC1-13552B3F5B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634" y="233567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251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lumn1- 200$- text">
            <a:extLst>
              <a:ext uri="{FF2B5EF4-FFF2-40B4-BE49-F238E27FC236}">
                <a16:creationId xmlns:a16="http://schemas.microsoft.com/office/drawing/2014/main" id="{71A07809-5453-4F39-B330-46E765001420}"/>
              </a:ext>
            </a:extLst>
          </p:cNvPr>
          <p:cNvSpPr txBox="1"/>
          <p:nvPr/>
        </p:nvSpPr>
        <p:spPr>
          <a:xfrm>
            <a:off x="363318" y="3866205"/>
            <a:ext cx="3290887" cy="2452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$ 800</a:t>
            </a:r>
          </a:p>
        </p:txBody>
      </p:sp>
      <p:pic>
        <p:nvPicPr>
          <p:cNvPr id="10" name="answer sound">
            <a:hlinkClick r:id="" action="ppaction://media"/>
            <a:extLst>
              <a:ext uri="{FF2B5EF4-FFF2-40B4-BE49-F238E27FC236}">
                <a16:creationId xmlns:a16="http://schemas.microsoft.com/office/drawing/2014/main" id="{5C680AA7-1EA1-43CE-9811-19799FAEDB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0716" y="208255"/>
            <a:ext cx="468313" cy="468313"/>
          </a:xfrm>
          <a:prstGeom prst="rect">
            <a:avLst/>
          </a:prstGeom>
        </p:spPr>
      </p:pic>
      <p:sp>
        <p:nvSpPr>
          <p:cNvPr id="2" name="Textfeld 8">
            <a:hlinkClick r:id="rId5" action="ppaction://hlinksldjump"/>
            <a:extLst>
              <a:ext uri="{FF2B5EF4-FFF2-40B4-BE49-F238E27FC236}">
                <a16:creationId xmlns:a16="http://schemas.microsoft.com/office/drawing/2014/main" id="{81E33A0A-2DD8-4A63-6CB1-851EE4DB49CA}"/>
              </a:ext>
            </a:extLst>
          </p:cNvPr>
          <p:cNvSpPr txBox="1"/>
          <p:nvPr/>
        </p:nvSpPr>
        <p:spPr>
          <a:xfrm>
            <a:off x="-261891" y="863210"/>
            <a:ext cx="12453891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7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Solution:</a:t>
            </a:r>
          </a:p>
          <a:p>
            <a:pPr algn="ctr"/>
            <a:r>
              <a:rPr lang="de-AT" sz="71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Un</a:t>
            </a:r>
            <a:r>
              <a:rPr lang="de-AT" sz="7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de-AT" sz="71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paléontologue</a:t>
            </a:r>
            <a:r>
              <a:rPr lang="de-AT" sz="7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de-AT" sz="71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ou</a:t>
            </a:r>
            <a:r>
              <a:rPr lang="de-AT" sz="7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de-AT" sz="71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paléontologiste</a:t>
            </a:r>
            <a:r>
              <a:rPr lang="de-AT" sz="7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/ </a:t>
            </a:r>
            <a:r>
              <a:rPr lang="de-AT" sz="71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Paleontologist</a:t>
            </a:r>
            <a:endParaRPr lang="de-AT" sz="7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  <a:p>
            <a:pPr algn="ctr"/>
            <a:endParaRPr lang="de-AT" sz="7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162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D3E03CA8-1E3C-4879-9A6E-610E1C2B69CD}"/>
              </a:ext>
            </a:extLst>
          </p:cNvPr>
          <p:cNvSpPr/>
          <p:nvPr/>
        </p:nvSpPr>
        <p:spPr>
          <a:xfrm>
            <a:off x="3769257" y="5291103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15F3CA23-43E4-4C10-96B0-06EC28833248}"/>
              </a:ext>
            </a:extLst>
          </p:cNvPr>
          <p:cNvSpPr txBox="1"/>
          <p:nvPr/>
        </p:nvSpPr>
        <p:spPr>
          <a:xfrm>
            <a:off x="3883739" y="5290534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45182288-7B1F-4D3C-9B78-21AA57CB4F08}"/>
              </a:ext>
            </a:extLst>
          </p:cNvPr>
          <p:cNvSpPr txBox="1"/>
          <p:nvPr/>
        </p:nvSpPr>
        <p:spPr>
          <a:xfrm>
            <a:off x="497605" y="467723"/>
            <a:ext cx="11196784" cy="7848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Petit lame qui </a:t>
            </a:r>
            <a:r>
              <a:rPr lang="en-GB" sz="7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recouvre</a:t>
            </a:r>
            <a:r>
              <a:rPr lang="en-GB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le corps des dinosaurs. / One of many, flat, thin pieces that cover the body of some dinosaurs.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CA" sz="7200" b="0" dirty="0">
                <a:effectLst/>
              </a:rPr>
              <a:t/>
            </a:r>
            <a:br>
              <a:rPr lang="en-CA" sz="7200" b="0" dirty="0">
                <a:effectLst/>
              </a:rPr>
            </a:br>
            <a:r>
              <a:rPr lang="en-CA" sz="7200" dirty="0"/>
              <a:t/>
            </a:r>
            <a:br>
              <a:rPr lang="en-CA" sz="7200" dirty="0"/>
            </a:br>
            <a:endParaRPr lang="en-GB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  <p:pic>
        <p:nvPicPr>
          <p:cNvPr id="5" name="Thinking music">
            <a:hlinkClick r:id="" action="ppaction://media"/>
            <a:extLst>
              <a:ext uri="{FF2B5EF4-FFF2-40B4-BE49-F238E27FC236}">
                <a16:creationId xmlns:a16="http://schemas.microsoft.com/office/drawing/2014/main" id="{780668E6-ACFB-4384-9776-6B42EB3393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634" y="233567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853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lumn1- 200$- text">
            <a:extLst>
              <a:ext uri="{FF2B5EF4-FFF2-40B4-BE49-F238E27FC236}">
                <a16:creationId xmlns:a16="http://schemas.microsoft.com/office/drawing/2014/main" id="{EDA3BF45-7704-49E6-9C24-042A1A769C7D}"/>
              </a:ext>
            </a:extLst>
          </p:cNvPr>
          <p:cNvSpPr txBox="1"/>
          <p:nvPr/>
        </p:nvSpPr>
        <p:spPr>
          <a:xfrm>
            <a:off x="4642919" y="5675024"/>
            <a:ext cx="2906162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$ 1000</a:t>
            </a:r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F60BC59C-B81E-4FA3-B923-A1817C169E07}"/>
              </a:ext>
            </a:extLst>
          </p:cNvPr>
          <p:cNvSpPr txBox="1"/>
          <p:nvPr/>
        </p:nvSpPr>
        <p:spPr>
          <a:xfrm>
            <a:off x="-130948" y="796303"/>
            <a:ext cx="1245389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7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Solution:</a:t>
            </a:r>
          </a:p>
          <a:p>
            <a:pPr algn="ctr"/>
            <a:endParaRPr lang="de-AT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  <a:p>
            <a:pPr algn="ctr"/>
            <a:r>
              <a:rPr lang="de-AT" sz="7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Les</a:t>
            </a:r>
            <a:r>
              <a:rPr lang="de-AT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de-AT" sz="7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écailles</a:t>
            </a:r>
            <a:r>
              <a:rPr lang="de-AT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/ Scales</a:t>
            </a:r>
          </a:p>
        </p:txBody>
      </p:sp>
      <p:pic>
        <p:nvPicPr>
          <p:cNvPr id="10" name="answer sound">
            <a:hlinkClick r:id="" action="ppaction://media"/>
            <a:extLst>
              <a:ext uri="{FF2B5EF4-FFF2-40B4-BE49-F238E27FC236}">
                <a16:creationId xmlns:a16="http://schemas.microsoft.com/office/drawing/2014/main" id="{5850BE94-B079-4BB6-B143-A66238B7D8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716" y="208255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52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F42B8C34-3466-4AE8-9ED6-426CB860275B}"/>
              </a:ext>
            </a:extLst>
          </p:cNvPr>
          <p:cNvSpPr/>
          <p:nvPr/>
        </p:nvSpPr>
        <p:spPr>
          <a:xfrm>
            <a:off x="3776143" y="5998931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1" name="Textfeld 10">
            <a:hlinkClick r:id="rId4" action="ppaction://hlinksldjump"/>
            <a:extLst>
              <a:ext uri="{FF2B5EF4-FFF2-40B4-BE49-F238E27FC236}">
                <a16:creationId xmlns:a16="http://schemas.microsoft.com/office/drawing/2014/main" id="{738FDA55-98CB-4573-BB69-1EF8C19C3E68}"/>
              </a:ext>
            </a:extLst>
          </p:cNvPr>
          <p:cNvSpPr txBox="1"/>
          <p:nvPr/>
        </p:nvSpPr>
        <p:spPr>
          <a:xfrm>
            <a:off x="3890625" y="5998362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pic>
        <p:nvPicPr>
          <p:cNvPr id="7" name="Thinking music">
            <a:hlinkClick r:id="" action="ppaction://media"/>
            <a:extLst>
              <a:ext uri="{FF2B5EF4-FFF2-40B4-BE49-F238E27FC236}">
                <a16:creationId xmlns:a16="http://schemas.microsoft.com/office/drawing/2014/main" id="{55D9AF67-06D3-40FA-A805-4CB3210B9A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634" y="233567"/>
            <a:ext cx="468313" cy="468313"/>
          </a:xfrm>
          <a:prstGeom prst="rect">
            <a:avLst/>
          </a:prstGeom>
        </p:spPr>
      </p:pic>
      <p:sp>
        <p:nvSpPr>
          <p:cNvPr id="3" name="Textfeld 10">
            <a:extLst>
              <a:ext uri="{FF2B5EF4-FFF2-40B4-BE49-F238E27FC236}">
                <a16:creationId xmlns:a16="http://schemas.microsoft.com/office/drawing/2014/main" id="{F50C7856-1AA2-F08F-496E-29C288E1C2F5}"/>
              </a:ext>
            </a:extLst>
          </p:cNvPr>
          <p:cNvSpPr txBox="1"/>
          <p:nvPr/>
        </p:nvSpPr>
        <p:spPr>
          <a:xfrm>
            <a:off x="497608" y="2047171"/>
            <a:ext cx="1119678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Qui se </a:t>
            </a:r>
            <a:r>
              <a:rPr lang="en-GB" sz="7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nourrit</a:t>
            </a:r>
            <a:r>
              <a:rPr lang="en-GB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de </a:t>
            </a:r>
            <a:r>
              <a:rPr lang="en-GB" sz="7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plantes</a:t>
            </a:r>
            <a:r>
              <a:rPr lang="en-GB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. / Who eats plants. </a:t>
            </a:r>
            <a:r>
              <a:rPr lang="en-CA" sz="7200" b="0" dirty="0">
                <a:effectLst/>
              </a:rPr>
              <a:t/>
            </a:r>
            <a:br>
              <a:rPr lang="en-CA" sz="7200" b="0" dirty="0">
                <a:effectLst/>
              </a:rPr>
            </a:br>
            <a:r>
              <a:rPr lang="en-CA" sz="7200" dirty="0"/>
              <a:t/>
            </a:r>
            <a:br>
              <a:rPr lang="en-CA" sz="7200" dirty="0"/>
            </a:br>
            <a:endParaRPr lang="en-GB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4673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lumn1- 200$- text">
            <a:extLst>
              <a:ext uri="{FF2B5EF4-FFF2-40B4-BE49-F238E27FC236}">
                <a16:creationId xmlns:a16="http://schemas.microsoft.com/office/drawing/2014/main" id="{D90B93D2-B369-4521-99CD-F87ECF062B84}"/>
              </a:ext>
            </a:extLst>
          </p:cNvPr>
          <p:cNvSpPr txBox="1"/>
          <p:nvPr/>
        </p:nvSpPr>
        <p:spPr>
          <a:xfrm>
            <a:off x="4862916" y="5161300"/>
            <a:ext cx="246616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$ 200</a:t>
            </a:r>
          </a:p>
        </p:txBody>
      </p:sp>
      <p:sp>
        <p:nvSpPr>
          <p:cNvPr id="4" name="Textfeld 3">
            <a:hlinkClick r:id="rId4" action="ppaction://hlinksldjump"/>
            <a:extLst>
              <a:ext uri="{FF2B5EF4-FFF2-40B4-BE49-F238E27FC236}">
                <a16:creationId xmlns:a16="http://schemas.microsoft.com/office/drawing/2014/main" id="{3751D731-30C6-48BB-A780-3CF3C39888F4}"/>
              </a:ext>
            </a:extLst>
          </p:cNvPr>
          <p:cNvSpPr txBox="1"/>
          <p:nvPr/>
        </p:nvSpPr>
        <p:spPr>
          <a:xfrm>
            <a:off x="-130948" y="796303"/>
            <a:ext cx="12453891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7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Solution:</a:t>
            </a:r>
          </a:p>
          <a:p>
            <a:pPr algn="ctr"/>
            <a:endParaRPr lang="de-AT" sz="72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  <a:p>
            <a:pPr algn="ctr"/>
            <a:r>
              <a:rPr lang="de-AT" sz="7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Un</a:t>
            </a:r>
            <a:r>
              <a:rPr lang="de-AT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herbivore / Herbivore</a:t>
            </a:r>
          </a:p>
          <a:p>
            <a:pPr algn="ctr"/>
            <a:endParaRPr lang="de-AT" sz="7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  <p:pic>
        <p:nvPicPr>
          <p:cNvPr id="10" name="answer sound">
            <a:hlinkClick r:id="" action="ppaction://media"/>
            <a:extLst>
              <a:ext uri="{FF2B5EF4-FFF2-40B4-BE49-F238E27FC236}">
                <a16:creationId xmlns:a16="http://schemas.microsoft.com/office/drawing/2014/main" id="{A72221C4-868C-4CD6-B833-87C9179E73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716" y="208255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24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F0E0C271-6049-4F45-85D9-5CD3B52BE30E}"/>
              </a:ext>
            </a:extLst>
          </p:cNvPr>
          <p:cNvSpPr/>
          <p:nvPr/>
        </p:nvSpPr>
        <p:spPr>
          <a:xfrm>
            <a:off x="3769257" y="5309210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AD0E1B69-8D4E-4B1F-BD5D-026DEE6CA688}"/>
              </a:ext>
            </a:extLst>
          </p:cNvPr>
          <p:cNvSpPr txBox="1"/>
          <p:nvPr/>
        </p:nvSpPr>
        <p:spPr>
          <a:xfrm>
            <a:off x="3883739" y="5308641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393B4FF3-57E9-41C2-9CBE-610E3A13B908}"/>
              </a:ext>
            </a:extLst>
          </p:cNvPr>
          <p:cNvSpPr txBox="1"/>
          <p:nvPr/>
        </p:nvSpPr>
        <p:spPr>
          <a:xfrm>
            <a:off x="497605" y="1845871"/>
            <a:ext cx="111967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Qui mange de la </a:t>
            </a:r>
            <a:r>
              <a:rPr lang="en-GB" sz="7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viande</a:t>
            </a:r>
            <a:r>
              <a:rPr lang="en-GB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. / Who eats meat. </a:t>
            </a:r>
          </a:p>
        </p:txBody>
      </p:sp>
      <p:pic>
        <p:nvPicPr>
          <p:cNvPr id="5" name="Thinking music">
            <a:hlinkClick r:id="" action="ppaction://media"/>
            <a:extLst>
              <a:ext uri="{FF2B5EF4-FFF2-40B4-BE49-F238E27FC236}">
                <a16:creationId xmlns:a16="http://schemas.microsoft.com/office/drawing/2014/main" id="{B3B3C8C5-DC26-4044-A74C-C76B0D140D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634" y="233567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334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lumn1- 200$- text">
            <a:extLst>
              <a:ext uri="{FF2B5EF4-FFF2-40B4-BE49-F238E27FC236}">
                <a16:creationId xmlns:a16="http://schemas.microsoft.com/office/drawing/2014/main" id="{97EB3405-BED6-4F44-855F-C92BB5FE4716}"/>
              </a:ext>
            </a:extLst>
          </p:cNvPr>
          <p:cNvSpPr txBox="1"/>
          <p:nvPr/>
        </p:nvSpPr>
        <p:spPr>
          <a:xfrm>
            <a:off x="4862917" y="5544368"/>
            <a:ext cx="246616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$ 400</a:t>
            </a:r>
          </a:p>
        </p:txBody>
      </p:sp>
      <p:sp>
        <p:nvSpPr>
          <p:cNvPr id="4" name="Textfeld 3">
            <a:hlinkClick r:id="rId4" action="ppaction://hlinksldjump"/>
            <a:extLst>
              <a:ext uri="{FF2B5EF4-FFF2-40B4-BE49-F238E27FC236}">
                <a16:creationId xmlns:a16="http://schemas.microsoft.com/office/drawing/2014/main" id="{B7BB6C98-E200-4D14-8741-1C7D34577A65}"/>
              </a:ext>
            </a:extLst>
          </p:cNvPr>
          <p:cNvSpPr txBox="1"/>
          <p:nvPr/>
        </p:nvSpPr>
        <p:spPr>
          <a:xfrm>
            <a:off x="-130948" y="796303"/>
            <a:ext cx="12453891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7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Solution:</a:t>
            </a:r>
          </a:p>
          <a:p>
            <a:pPr algn="ctr"/>
            <a:endParaRPr lang="de-AT" sz="7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  <a:p>
            <a:pPr algn="ctr"/>
            <a:r>
              <a:rPr lang="de-AT" sz="7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Un</a:t>
            </a:r>
            <a:r>
              <a:rPr lang="de-AT" sz="7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de-AT" sz="7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carnivore</a:t>
            </a:r>
            <a:r>
              <a:rPr lang="de-AT" sz="7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/ Carnivore</a:t>
            </a:r>
          </a:p>
        </p:txBody>
      </p:sp>
      <p:pic>
        <p:nvPicPr>
          <p:cNvPr id="9" name="answer sound">
            <a:hlinkClick r:id="" action="ppaction://media"/>
            <a:extLst>
              <a:ext uri="{FF2B5EF4-FFF2-40B4-BE49-F238E27FC236}">
                <a16:creationId xmlns:a16="http://schemas.microsoft.com/office/drawing/2014/main" id="{DAEA4780-7D79-4BB4-8BE0-CDD788CDC4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716" y="208255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184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81FB444E-34B5-485E-81E9-6EAA4115253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094A538C-C540-4F58-A4B4-07BA8FF8B73B}"/>
              </a:ext>
            </a:extLst>
          </p:cNvPr>
          <p:cNvSpPr/>
          <p:nvPr/>
        </p:nvSpPr>
        <p:spPr>
          <a:xfrm>
            <a:off x="688061" y="387034"/>
            <a:ext cx="10815873" cy="6083929"/>
          </a:xfrm>
          <a:prstGeom prst="rect">
            <a:avLst/>
          </a:prstGeom>
          <a:solidFill>
            <a:srgbClr val="0047D6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172BA0C5-0046-4FA0-AB7D-F2FCD0E09D6E}"/>
              </a:ext>
            </a:extLst>
          </p:cNvPr>
          <p:cNvSpPr txBox="1"/>
          <p:nvPr/>
        </p:nvSpPr>
        <p:spPr>
          <a:xfrm>
            <a:off x="2058153" y="1905505"/>
            <a:ext cx="8075691" cy="30469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98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AT" sz="9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Qui</a:t>
            </a:r>
            <a:r>
              <a:rPr lang="de-AT" sz="9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de-AT" sz="9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suis</a:t>
            </a:r>
            <a:r>
              <a:rPr lang="de-AT" sz="9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-je? / Who am I?</a:t>
            </a:r>
          </a:p>
        </p:txBody>
      </p:sp>
      <p:pic>
        <p:nvPicPr>
          <p:cNvPr id="2" name="Audio Recording Sep 14, 2023 at 11:08:14 AM">
            <a:hlinkClick r:id="" action="ppaction://media"/>
            <a:extLst>
              <a:ext uri="{FF2B5EF4-FFF2-40B4-BE49-F238E27FC236}">
                <a16:creationId xmlns:a16="http://schemas.microsoft.com/office/drawing/2014/main" id="{7133E202-FE9E-EFE9-C9C1-FF8D100F0F5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48.9715" end="1762.102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422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87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000">
        <p14:doors dir="vert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CE5CBDA4-8484-4819-9641-38FCE54E6F01}"/>
              </a:ext>
            </a:extLst>
          </p:cNvPr>
          <p:cNvSpPr/>
          <p:nvPr/>
        </p:nvSpPr>
        <p:spPr>
          <a:xfrm>
            <a:off x="3769257" y="5207207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7427A9DB-886E-42CF-8EF4-E5E74DDD736B}"/>
              </a:ext>
            </a:extLst>
          </p:cNvPr>
          <p:cNvSpPr txBox="1"/>
          <p:nvPr/>
        </p:nvSpPr>
        <p:spPr>
          <a:xfrm>
            <a:off x="3883739" y="5206638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D3DCA074-A082-4099-BAC1-CA819BA5905F}"/>
              </a:ext>
            </a:extLst>
          </p:cNvPr>
          <p:cNvSpPr txBox="1"/>
          <p:nvPr/>
        </p:nvSpPr>
        <p:spPr>
          <a:xfrm>
            <a:off x="497605" y="1279710"/>
            <a:ext cx="1119678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Qui mange </a:t>
            </a:r>
            <a:r>
              <a:rPr lang="en-GB" sz="7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à</a:t>
            </a:r>
            <a:r>
              <a:rPr lang="en-GB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la </a:t>
            </a:r>
            <a:r>
              <a:rPr lang="en-GB" sz="7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fois</a:t>
            </a:r>
            <a:r>
              <a:rPr lang="en-GB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de la </a:t>
            </a:r>
            <a:r>
              <a:rPr lang="en-GB" sz="7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viande</a:t>
            </a:r>
            <a:r>
              <a:rPr lang="en-GB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et des </a:t>
            </a:r>
            <a:r>
              <a:rPr lang="en-GB" sz="7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végétaux</a:t>
            </a:r>
            <a:r>
              <a:rPr lang="en-GB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. / Who eats at times meats and plants.</a:t>
            </a:r>
          </a:p>
        </p:txBody>
      </p:sp>
      <p:pic>
        <p:nvPicPr>
          <p:cNvPr id="5" name="Thinking music">
            <a:hlinkClick r:id="" action="ppaction://media"/>
            <a:extLst>
              <a:ext uri="{FF2B5EF4-FFF2-40B4-BE49-F238E27FC236}">
                <a16:creationId xmlns:a16="http://schemas.microsoft.com/office/drawing/2014/main" id="{59FBE9A2-06D1-4981-8834-BEF60A32F4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634" y="233567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9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lumn1- 200$- text">
            <a:extLst>
              <a:ext uri="{FF2B5EF4-FFF2-40B4-BE49-F238E27FC236}">
                <a16:creationId xmlns:a16="http://schemas.microsoft.com/office/drawing/2014/main" id="{9A97CE54-38B5-47AC-A0B9-979C930E1E08}"/>
              </a:ext>
            </a:extLst>
          </p:cNvPr>
          <p:cNvSpPr txBox="1"/>
          <p:nvPr/>
        </p:nvSpPr>
        <p:spPr>
          <a:xfrm>
            <a:off x="4862916" y="5289841"/>
            <a:ext cx="246616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$ 600</a:t>
            </a:r>
          </a:p>
        </p:txBody>
      </p:sp>
      <p:sp>
        <p:nvSpPr>
          <p:cNvPr id="12" name="Textfeld 11">
            <a:hlinkClick r:id="rId4" action="ppaction://hlinksldjump"/>
            <a:extLst>
              <a:ext uri="{FF2B5EF4-FFF2-40B4-BE49-F238E27FC236}">
                <a16:creationId xmlns:a16="http://schemas.microsoft.com/office/drawing/2014/main" id="{DC125AC1-D46C-4D50-AA29-D0DE5422EFA5}"/>
              </a:ext>
            </a:extLst>
          </p:cNvPr>
          <p:cNvSpPr txBox="1"/>
          <p:nvPr/>
        </p:nvSpPr>
        <p:spPr>
          <a:xfrm>
            <a:off x="-130948" y="928383"/>
            <a:ext cx="12453891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7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Solution:</a:t>
            </a:r>
          </a:p>
          <a:p>
            <a:pPr algn="ctr"/>
            <a:endParaRPr lang="de-AT" sz="72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  <a:p>
            <a:pPr algn="ctr"/>
            <a:r>
              <a:rPr lang="de-AT" sz="7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Un</a:t>
            </a:r>
            <a:r>
              <a:rPr lang="de-AT" sz="7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omnivore / Omnivore</a:t>
            </a:r>
          </a:p>
          <a:p>
            <a:pPr algn="ctr"/>
            <a:endParaRPr lang="de-AT" sz="7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  <p:pic>
        <p:nvPicPr>
          <p:cNvPr id="9" name="answer sound">
            <a:hlinkClick r:id="" action="ppaction://media"/>
            <a:extLst>
              <a:ext uri="{FF2B5EF4-FFF2-40B4-BE49-F238E27FC236}">
                <a16:creationId xmlns:a16="http://schemas.microsoft.com/office/drawing/2014/main" id="{F968428A-6BB9-4672-B410-CD3F3B384D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716" y="208255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616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C4A07F70-AF57-4003-A624-4C18BA31D360}"/>
              </a:ext>
            </a:extLst>
          </p:cNvPr>
          <p:cNvSpPr/>
          <p:nvPr/>
        </p:nvSpPr>
        <p:spPr>
          <a:xfrm>
            <a:off x="3769257" y="5798196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A620A0F2-23CF-4703-B375-4D07EF8E83D0}"/>
              </a:ext>
            </a:extLst>
          </p:cNvPr>
          <p:cNvSpPr txBox="1"/>
          <p:nvPr/>
        </p:nvSpPr>
        <p:spPr>
          <a:xfrm>
            <a:off x="3883739" y="5797627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FE5B5EAF-5621-42F8-BED3-693F9D97AE29}"/>
              </a:ext>
            </a:extLst>
          </p:cNvPr>
          <p:cNvSpPr txBox="1"/>
          <p:nvPr/>
        </p:nvSpPr>
        <p:spPr>
          <a:xfrm>
            <a:off x="1157647" y="701880"/>
            <a:ext cx="97028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</a:rPr>
              <a:t>I am a big meat eater with my main prey being the Triceratops. / Je suis un grand </a:t>
            </a:r>
            <a:r>
              <a:rPr lang="en-US" sz="6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</a:rPr>
              <a:t>mangeur</a:t>
            </a:r>
            <a:r>
              <a:rPr lang="en-US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</a:rPr>
              <a:t> de </a:t>
            </a:r>
            <a:r>
              <a:rPr lang="en-US" sz="6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</a:rPr>
              <a:t>viande</a:t>
            </a:r>
            <a:r>
              <a:rPr lang="en-US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</a:rPr>
              <a:t> avec ma </a:t>
            </a:r>
            <a:r>
              <a:rPr lang="en-US" sz="6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</a:rPr>
              <a:t>proie</a:t>
            </a:r>
            <a:r>
              <a:rPr lang="en-US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</a:rPr>
              <a:t>principale</a:t>
            </a:r>
            <a:r>
              <a:rPr lang="en-US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</a:rPr>
              <a:t>étaient</a:t>
            </a:r>
            <a:r>
              <a:rPr lang="en-US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</a:rPr>
              <a:t> les Triceratops.</a:t>
            </a:r>
            <a:endParaRPr lang="de-AT" dirty="0"/>
          </a:p>
        </p:txBody>
      </p:sp>
      <p:pic>
        <p:nvPicPr>
          <p:cNvPr id="6" name="Thinking music">
            <a:hlinkClick r:id="" action="ppaction://media"/>
            <a:extLst>
              <a:ext uri="{FF2B5EF4-FFF2-40B4-BE49-F238E27FC236}">
                <a16:creationId xmlns:a16="http://schemas.microsoft.com/office/drawing/2014/main" id="{87D70EDA-5647-496D-86AE-CE2F4A4B5D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634" y="233567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479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lumn1- 200$- text">
            <a:extLst>
              <a:ext uri="{FF2B5EF4-FFF2-40B4-BE49-F238E27FC236}">
                <a16:creationId xmlns:a16="http://schemas.microsoft.com/office/drawing/2014/main" id="{1C57F0D2-DA08-4621-B610-6D5EC70DEF10}"/>
              </a:ext>
            </a:extLst>
          </p:cNvPr>
          <p:cNvSpPr txBox="1"/>
          <p:nvPr/>
        </p:nvSpPr>
        <p:spPr>
          <a:xfrm>
            <a:off x="4862916" y="5289841"/>
            <a:ext cx="246616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$ 800</a:t>
            </a:r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568E4539-55B1-43E1-9381-C7BD5BF7A8B1}"/>
              </a:ext>
            </a:extLst>
          </p:cNvPr>
          <p:cNvSpPr txBox="1"/>
          <p:nvPr/>
        </p:nvSpPr>
        <p:spPr>
          <a:xfrm>
            <a:off x="-130948" y="827081"/>
            <a:ext cx="12453891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7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Solution:</a:t>
            </a:r>
          </a:p>
          <a:p>
            <a:pPr algn="ctr"/>
            <a:endParaRPr lang="de-AT" sz="72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  <a:p>
            <a:pPr algn="ctr"/>
            <a:r>
              <a:rPr lang="de-AT" sz="7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Tyrannosaurus </a:t>
            </a:r>
            <a:r>
              <a:rPr lang="de-AT" sz="7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rex</a:t>
            </a:r>
            <a:r>
              <a:rPr lang="de-AT" sz="7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de-AT" sz="7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(</a:t>
            </a:r>
            <a:r>
              <a:rPr lang="de-AT" sz="7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T. </a:t>
            </a:r>
            <a:r>
              <a:rPr lang="de-AT" sz="7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rex</a:t>
            </a:r>
            <a:r>
              <a:rPr lang="de-AT" sz="7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)</a:t>
            </a:r>
          </a:p>
          <a:p>
            <a:pPr algn="ctr"/>
            <a:endParaRPr lang="de-AT" sz="7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  <p:pic>
        <p:nvPicPr>
          <p:cNvPr id="10" name="answer sound">
            <a:hlinkClick r:id="" action="ppaction://media"/>
            <a:extLst>
              <a:ext uri="{FF2B5EF4-FFF2-40B4-BE49-F238E27FC236}">
                <a16:creationId xmlns:a16="http://schemas.microsoft.com/office/drawing/2014/main" id="{D75D993F-6261-4271-9E3D-9269ABD4C5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716" y="208255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41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1BB7C6B9-15B6-4B75-84BA-21602947AC37}"/>
              </a:ext>
            </a:extLst>
          </p:cNvPr>
          <p:cNvSpPr/>
          <p:nvPr/>
        </p:nvSpPr>
        <p:spPr>
          <a:xfrm>
            <a:off x="3769257" y="5278531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3" name="Textfeld 12">
            <a:hlinkClick r:id="rId4" action="ppaction://hlinksldjump"/>
            <a:extLst>
              <a:ext uri="{FF2B5EF4-FFF2-40B4-BE49-F238E27FC236}">
                <a16:creationId xmlns:a16="http://schemas.microsoft.com/office/drawing/2014/main" id="{8C2DC9DD-9DBB-4221-8AF0-57200923CDA8}"/>
              </a:ext>
            </a:extLst>
          </p:cNvPr>
          <p:cNvSpPr txBox="1"/>
          <p:nvPr/>
        </p:nvSpPr>
        <p:spPr>
          <a:xfrm>
            <a:off x="3883739" y="5266311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CC29092D-8420-4214-B0DC-7A3A016D9BDC}"/>
              </a:ext>
            </a:extLst>
          </p:cNvPr>
          <p:cNvSpPr txBox="1"/>
          <p:nvPr/>
        </p:nvSpPr>
        <p:spPr>
          <a:xfrm>
            <a:off x="295263" y="836763"/>
            <a:ext cx="1160146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Ma </a:t>
            </a:r>
            <a:r>
              <a:rPr lang="en-GB" sz="5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nourriture</a:t>
            </a:r>
            <a:r>
              <a:rPr lang="en-GB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de </a:t>
            </a:r>
            <a:r>
              <a:rPr lang="en-GB" sz="5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choix</a:t>
            </a:r>
            <a:r>
              <a:rPr lang="en-GB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en-GB" sz="5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sont</a:t>
            </a:r>
            <a:r>
              <a:rPr lang="en-GB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des </a:t>
            </a:r>
            <a:r>
              <a:rPr lang="en-GB" sz="5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plantes</a:t>
            </a:r>
            <a:r>
              <a:rPr lang="en-GB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au-dessus du sol dans </a:t>
            </a:r>
            <a:r>
              <a:rPr lang="en-GB" sz="5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lesquelles</a:t>
            </a:r>
            <a:r>
              <a:rPr lang="en-GB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je mange 440 livres de </a:t>
            </a:r>
            <a:r>
              <a:rPr lang="en-GB" sz="5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plantes</a:t>
            </a:r>
            <a:r>
              <a:rPr lang="en-GB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par jour. / My food of choice are plants high above the ground, in which I eat 440 pounds of plants per day.</a:t>
            </a:r>
          </a:p>
        </p:txBody>
      </p:sp>
      <p:pic>
        <p:nvPicPr>
          <p:cNvPr id="5" name="Thinking music">
            <a:hlinkClick r:id="" action="ppaction://media"/>
            <a:extLst>
              <a:ext uri="{FF2B5EF4-FFF2-40B4-BE49-F238E27FC236}">
                <a16:creationId xmlns:a16="http://schemas.microsoft.com/office/drawing/2014/main" id="{DC4D2546-29F3-4208-8F21-39A85B4DE3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634" y="233567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888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lumn1- 200$- text">
            <a:extLst>
              <a:ext uri="{FF2B5EF4-FFF2-40B4-BE49-F238E27FC236}">
                <a16:creationId xmlns:a16="http://schemas.microsoft.com/office/drawing/2014/main" id="{357B6FF5-21D1-449C-8E97-D8C0A153D089}"/>
              </a:ext>
            </a:extLst>
          </p:cNvPr>
          <p:cNvSpPr txBox="1"/>
          <p:nvPr/>
        </p:nvSpPr>
        <p:spPr>
          <a:xfrm>
            <a:off x="4642919" y="5675024"/>
            <a:ext cx="2906162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$ 1000</a:t>
            </a:r>
          </a:p>
        </p:txBody>
      </p:sp>
      <p:sp>
        <p:nvSpPr>
          <p:cNvPr id="4" name="Textfeld 3">
            <a:hlinkClick r:id="rId4" action="ppaction://hlinksldjump"/>
            <a:extLst>
              <a:ext uri="{FF2B5EF4-FFF2-40B4-BE49-F238E27FC236}">
                <a16:creationId xmlns:a16="http://schemas.microsoft.com/office/drawing/2014/main" id="{F6B79E97-5690-4492-91EE-D47F1AC3BCDD}"/>
              </a:ext>
            </a:extLst>
          </p:cNvPr>
          <p:cNvSpPr txBox="1"/>
          <p:nvPr/>
        </p:nvSpPr>
        <p:spPr>
          <a:xfrm>
            <a:off x="-130946" y="501663"/>
            <a:ext cx="12453891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7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Solution:</a:t>
            </a:r>
          </a:p>
          <a:p>
            <a:pPr algn="ctr"/>
            <a:endParaRPr lang="de-AT" sz="72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  <a:p>
            <a:pPr algn="ctr"/>
            <a:r>
              <a:rPr lang="de-AT" sz="7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Brachiosaurus </a:t>
            </a:r>
            <a:r>
              <a:rPr lang="de-AT" sz="72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altithorax</a:t>
            </a:r>
            <a:endParaRPr lang="de-AT" sz="72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  <a:p>
            <a:pPr algn="ctr"/>
            <a:r>
              <a:rPr lang="de-AT" sz="7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(Brachiosaurus)</a:t>
            </a:r>
          </a:p>
        </p:txBody>
      </p:sp>
      <p:pic>
        <p:nvPicPr>
          <p:cNvPr id="9" name="answer sound">
            <a:hlinkClick r:id="" action="ppaction://media"/>
            <a:extLst>
              <a:ext uri="{FF2B5EF4-FFF2-40B4-BE49-F238E27FC236}">
                <a16:creationId xmlns:a16="http://schemas.microsoft.com/office/drawing/2014/main" id="{DCF79861-4AA0-400F-9E13-48921D052E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716" y="208255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521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9152FC92-B85D-496C-81FA-F4AC78574A59}"/>
              </a:ext>
            </a:extLst>
          </p:cNvPr>
          <p:cNvSpPr/>
          <p:nvPr/>
        </p:nvSpPr>
        <p:spPr>
          <a:xfrm>
            <a:off x="3769257" y="5589969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3" name="Textfeld 12">
            <a:hlinkClick r:id="rId4" action="ppaction://hlinksldjump"/>
            <a:extLst>
              <a:ext uri="{FF2B5EF4-FFF2-40B4-BE49-F238E27FC236}">
                <a16:creationId xmlns:a16="http://schemas.microsoft.com/office/drawing/2014/main" id="{52CEFC87-197F-4BEA-9DB4-AD11885D1588}"/>
              </a:ext>
            </a:extLst>
          </p:cNvPr>
          <p:cNvSpPr txBox="1"/>
          <p:nvPr/>
        </p:nvSpPr>
        <p:spPr>
          <a:xfrm>
            <a:off x="3883739" y="5596964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21349787-C97F-42FB-86D0-D772EE0CBEE0}"/>
              </a:ext>
            </a:extLst>
          </p:cNvPr>
          <p:cNvSpPr txBox="1"/>
          <p:nvPr/>
        </p:nvSpPr>
        <p:spPr>
          <a:xfrm>
            <a:off x="1331547" y="128710"/>
            <a:ext cx="95289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7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 À </a:t>
            </a:r>
            <a:r>
              <a:rPr lang="de-AT" sz="71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cause</a:t>
            </a:r>
            <a:r>
              <a:rPr lang="de-AT" sz="7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de </a:t>
            </a:r>
            <a:r>
              <a:rPr lang="de-AT" sz="71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mes</a:t>
            </a:r>
            <a:r>
              <a:rPr lang="de-AT" sz="7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de-AT" sz="71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cornes</a:t>
            </a:r>
            <a:r>
              <a:rPr lang="de-AT" sz="7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, je </a:t>
            </a:r>
            <a:r>
              <a:rPr lang="de-AT" sz="71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suis</a:t>
            </a:r>
            <a:r>
              <a:rPr lang="de-AT" sz="7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de-AT" sz="71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toujours</a:t>
            </a:r>
            <a:r>
              <a:rPr lang="de-AT" sz="7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de-AT" sz="71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comparé</a:t>
            </a:r>
            <a:r>
              <a:rPr lang="de-AT" sz="7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à </a:t>
            </a:r>
            <a:r>
              <a:rPr lang="de-AT" sz="71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un</a:t>
            </a:r>
            <a:r>
              <a:rPr lang="de-AT" sz="7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de-AT" sz="71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rhinocéros</a:t>
            </a:r>
            <a:r>
              <a:rPr lang="de-AT" sz="7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. / </a:t>
            </a:r>
            <a:r>
              <a:rPr lang="de-AT" sz="71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Because</a:t>
            </a:r>
            <a:r>
              <a:rPr lang="de-AT" sz="7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de-AT" sz="71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of</a:t>
            </a:r>
            <a:r>
              <a:rPr lang="de-AT" sz="7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de-AT" sz="71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my</a:t>
            </a:r>
            <a:r>
              <a:rPr lang="de-AT" sz="7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de-AT" sz="71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horns</a:t>
            </a:r>
            <a:r>
              <a:rPr lang="de-AT" sz="7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, I am </a:t>
            </a:r>
            <a:r>
              <a:rPr lang="de-AT" sz="71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always</a:t>
            </a:r>
            <a:r>
              <a:rPr lang="de-AT" sz="7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de-AT" sz="71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compared</a:t>
            </a:r>
            <a:r>
              <a:rPr lang="de-AT" sz="7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de-AT" sz="71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to</a:t>
            </a:r>
            <a:r>
              <a:rPr lang="de-AT" sz="7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a </a:t>
            </a:r>
            <a:r>
              <a:rPr lang="de-AT" sz="71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rhinoceros</a:t>
            </a:r>
            <a:r>
              <a:rPr lang="de-AT" sz="7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.</a:t>
            </a:r>
            <a:endParaRPr lang="en-GB" sz="7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  <p:pic>
        <p:nvPicPr>
          <p:cNvPr id="5" name="Thinking music">
            <a:hlinkClick r:id="" action="ppaction://media"/>
            <a:extLst>
              <a:ext uri="{FF2B5EF4-FFF2-40B4-BE49-F238E27FC236}">
                <a16:creationId xmlns:a16="http://schemas.microsoft.com/office/drawing/2014/main" id="{8D727B91-0565-445E-A3E2-D567AA61D6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634" y="233567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402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lumn1- 200$- text">
            <a:extLst>
              <a:ext uri="{FF2B5EF4-FFF2-40B4-BE49-F238E27FC236}">
                <a16:creationId xmlns:a16="http://schemas.microsoft.com/office/drawing/2014/main" id="{1E2BDADF-C529-4875-82F8-8610C95494FD}"/>
              </a:ext>
            </a:extLst>
          </p:cNvPr>
          <p:cNvSpPr txBox="1"/>
          <p:nvPr/>
        </p:nvSpPr>
        <p:spPr>
          <a:xfrm>
            <a:off x="4862916" y="5161300"/>
            <a:ext cx="246616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$ 200</a:t>
            </a:r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704E2314-558A-4512-B82F-3D1E4B61802A}"/>
              </a:ext>
            </a:extLst>
          </p:cNvPr>
          <p:cNvSpPr txBox="1"/>
          <p:nvPr/>
        </p:nvSpPr>
        <p:spPr>
          <a:xfrm>
            <a:off x="992459" y="274290"/>
            <a:ext cx="10482146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7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Solution:</a:t>
            </a:r>
          </a:p>
          <a:p>
            <a:pPr algn="ctr"/>
            <a:r>
              <a:rPr lang="de-AT" sz="65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Triceratops </a:t>
            </a:r>
            <a:r>
              <a:rPr lang="de-AT" sz="65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horridus</a:t>
            </a:r>
            <a:r>
              <a:rPr lang="de-AT" sz="65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de-AT" sz="6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(</a:t>
            </a:r>
            <a:r>
              <a:rPr lang="de-AT" sz="65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Triceratops</a:t>
            </a:r>
            <a:r>
              <a:rPr lang="de-AT" sz="6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)</a:t>
            </a:r>
          </a:p>
          <a:p>
            <a:pPr algn="ctr"/>
            <a:r>
              <a:rPr lang="de-AT" sz="6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OU / OR </a:t>
            </a:r>
          </a:p>
          <a:p>
            <a:pPr algn="ctr"/>
            <a:r>
              <a:rPr lang="de-AT" sz="65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Kosmoceratops</a:t>
            </a:r>
            <a:endParaRPr lang="de-AT" sz="6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  <a:p>
            <a:pPr algn="ctr"/>
            <a:endParaRPr lang="de-AT" sz="72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  <p:pic>
        <p:nvPicPr>
          <p:cNvPr id="10" name="answer sound">
            <a:hlinkClick r:id="" action="ppaction://media"/>
            <a:extLst>
              <a:ext uri="{FF2B5EF4-FFF2-40B4-BE49-F238E27FC236}">
                <a16:creationId xmlns:a16="http://schemas.microsoft.com/office/drawing/2014/main" id="{53B57DF0-B7D2-4629-B3A3-C49E4968D5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716" y="208255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77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F889D11D-8C58-495F-AF14-EE3186614B2E}"/>
              </a:ext>
            </a:extLst>
          </p:cNvPr>
          <p:cNvSpPr/>
          <p:nvPr/>
        </p:nvSpPr>
        <p:spPr>
          <a:xfrm>
            <a:off x="3769257" y="5274973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1341159D-E67B-4BEC-BDFD-32683A6B2462}"/>
              </a:ext>
            </a:extLst>
          </p:cNvPr>
          <p:cNvSpPr txBox="1"/>
          <p:nvPr/>
        </p:nvSpPr>
        <p:spPr>
          <a:xfrm>
            <a:off x="3883739" y="5262753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A739C58C-5FCD-4DDA-88C7-B5B7B15DF94C}"/>
              </a:ext>
            </a:extLst>
          </p:cNvPr>
          <p:cNvSpPr txBox="1"/>
          <p:nvPr/>
        </p:nvSpPr>
        <p:spPr>
          <a:xfrm>
            <a:off x="436790" y="701880"/>
            <a:ext cx="11521053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7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Ma </a:t>
            </a:r>
            <a:r>
              <a:rPr lang="de-AT" sz="71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capacité</a:t>
            </a:r>
            <a:r>
              <a:rPr lang="de-AT" sz="7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à </a:t>
            </a:r>
            <a:r>
              <a:rPr lang="de-AT" sz="71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voler</a:t>
            </a:r>
            <a:r>
              <a:rPr lang="de-AT" sz="7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de-AT" sz="71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signifie</a:t>
            </a:r>
            <a:r>
              <a:rPr lang="de-AT" sz="7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de-AT" sz="71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que</a:t>
            </a:r>
            <a:r>
              <a:rPr lang="de-AT" sz="7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je </a:t>
            </a:r>
            <a:r>
              <a:rPr lang="de-AT" sz="71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suis</a:t>
            </a:r>
            <a:r>
              <a:rPr lang="de-AT" sz="7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de-AT" sz="71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souvent</a:t>
            </a:r>
            <a:r>
              <a:rPr lang="de-AT" sz="7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de-AT" sz="71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comparé</a:t>
            </a:r>
            <a:r>
              <a:rPr lang="de-AT" sz="7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de-AT" sz="71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aux</a:t>
            </a:r>
            <a:r>
              <a:rPr lang="de-AT" sz="7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de-AT" sz="71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oiseaux</a:t>
            </a:r>
            <a:r>
              <a:rPr lang="de-AT" sz="7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. / </a:t>
            </a:r>
            <a:r>
              <a:rPr lang="de-AT" sz="71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My</a:t>
            </a:r>
            <a:r>
              <a:rPr lang="de-AT" sz="7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de-AT" sz="71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ability</a:t>
            </a:r>
            <a:r>
              <a:rPr lang="de-AT" sz="7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de-AT" sz="71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to</a:t>
            </a:r>
            <a:r>
              <a:rPr lang="de-AT" sz="7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de-AT" sz="71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fly</a:t>
            </a:r>
            <a:r>
              <a:rPr lang="de-AT" sz="7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de-AT" sz="71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means</a:t>
            </a:r>
            <a:r>
              <a:rPr lang="de-AT" sz="7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I am </a:t>
            </a:r>
            <a:r>
              <a:rPr lang="de-AT" sz="71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often</a:t>
            </a:r>
            <a:r>
              <a:rPr lang="de-AT" sz="7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de-AT" sz="71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compared</a:t>
            </a:r>
            <a:r>
              <a:rPr lang="de-AT" sz="7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de-AT" sz="71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birds</a:t>
            </a:r>
            <a:r>
              <a:rPr lang="de-AT" sz="7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.  </a:t>
            </a:r>
            <a:endParaRPr lang="en-GB" sz="7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  <p:pic>
        <p:nvPicPr>
          <p:cNvPr id="6" name="Thinking music">
            <a:hlinkClick r:id="" action="ppaction://media"/>
            <a:extLst>
              <a:ext uri="{FF2B5EF4-FFF2-40B4-BE49-F238E27FC236}">
                <a16:creationId xmlns:a16="http://schemas.microsoft.com/office/drawing/2014/main" id="{1E3A62A7-55FB-4399-9793-7FAC448412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634" y="233567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482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lumn1- 200$- text">
            <a:extLst>
              <a:ext uri="{FF2B5EF4-FFF2-40B4-BE49-F238E27FC236}">
                <a16:creationId xmlns:a16="http://schemas.microsoft.com/office/drawing/2014/main" id="{48976F05-955C-45E8-BC9E-EAB56022F564}"/>
              </a:ext>
            </a:extLst>
          </p:cNvPr>
          <p:cNvSpPr txBox="1"/>
          <p:nvPr/>
        </p:nvSpPr>
        <p:spPr>
          <a:xfrm>
            <a:off x="4862917" y="5418244"/>
            <a:ext cx="246616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$ 400</a:t>
            </a:r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51DCC840-90F6-4592-BA16-276AE580617D}"/>
              </a:ext>
            </a:extLst>
          </p:cNvPr>
          <p:cNvSpPr txBox="1"/>
          <p:nvPr/>
        </p:nvSpPr>
        <p:spPr>
          <a:xfrm>
            <a:off x="751845" y="278375"/>
            <a:ext cx="10688308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7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Solution:</a:t>
            </a:r>
          </a:p>
          <a:p>
            <a:pPr algn="ctr"/>
            <a:endParaRPr lang="de-AT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  <a:p>
            <a:pPr algn="ctr"/>
            <a:r>
              <a:rPr lang="de-AT" sz="7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Les</a:t>
            </a:r>
            <a:r>
              <a:rPr lang="de-AT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de-AT" sz="7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Pterodactyls</a:t>
            </a:r>
            <a:r>
              <a:rPr lang="de-AT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de-AT" sz="7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ou</a:t>
            </a:r>
            <a:r>
              <a:rPr lang="de-AT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de-AT" sz="7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Ptérosaures</a:t>
            </a:r>
            <a:r>
              <a:rPr lang="de-AT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/ </a:t>
            </a:r>
            <a:r>
              <a:rPr lang="de-AT" sz="7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Pterodactyl</a:t>
            </a:r>
            <a:r>
              <a:rPr lang="de-AT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de-AT" sz="7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or</a:t>
            </a:r>
            <a:r>
              <a:rPr lang="de-AT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de-AT" sz="7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Pterosaurs</a:t>
            </a:r>
            <a:endParaRPr lang="de-AT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  <p:pic>
        <p:nvPicPr>
          <p:cNvPr id="11" name="answer sound">
            <a:hlinkClick r:id="" action="ppaction://media"/>
            <a:extLst>
              <a:ext uri="{FF2B5EF4-FFF2-40B4-BE49-F238E27FC236}">
                <a16:creationId xmlns:a16="http://schemas.microsoft.com/office/drawing/2014/main" id="{3B471C29-80C7-4C21-8E70-A3A516ACA4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716" y="208255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577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10C518-64BF-49AC-8E84-F6E6562A75A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9788" y="457200"/>
            <a:ext cx="3932237" cy="1600200"/>
          </a:xfrm>
        </p:spPr>
        <p:txBody>
          <a:bodyPr/>
          <a:lstStyle/>
          <a:p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FB19ABDE-2808-4D3C-B88F-1DBF972FA8A0}"/>
              </a:ext>
            </a:extLst>
          </p:cNvPr>
          <p:cNvSpPr>
            <a:spLocks noGrp="1"/>
          </p:cNvSpPr>
          <p:nvPr>
            <p:ph type="pic" idx="4294967295"/>
          </p:nvPr>
        </p:nvSpPr>
        <p:spPr>
          <a:xfrm>
            <a:off x="5183188" y="987425"/>
            <a:ext cx="6172200" cy="4873625"/>
          </a:xfrm>
        </p:spPr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BFB652F-3A2B-4D07-8F9F-215BC923ADAE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839788" y="2057400"/>
            <a:ext cx="3932237" cy="3811588"/>
          </a:xfrm>
        </p:spPr>
        <p:txBody>
          <a:bodyPr/>
          <a:lstStyle/>
          <a:p>
            <a:endParaRPr lang="de-AT"/>
          </a:p>
        </p:txBody>
      </p:sp>
      <p:pic>
        <p:nvPicPr>
          <p:cNvPr id="6" name="Grafik 5" descr="Ein Bild, das Zug enthält.&#10;&#10;Automatisch generierte Beschreibung">
            <a:extLst>
              <a:ext uri="{FF2B5EF4-FFF2-40B4-BE49-F238E27FC236}">
                <a16:creationId xmlns:a16="http://schemas.microsoft.com/office/drawing/2014/main" id="{1EB5AA41-4F02-4DC6-A665-0414AA73FFA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23383"/>
      </p:ext>
    </p:extLst>
  </p:cSld>
  <p:clrMapOvr>
    <a:masterClrMapping/>
  </p:clrMapOvr>
  <p:transition spd="slow" advTm="1000">
    <p:pull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2E99F966-411B-48D5-81DD-644A3F19C848}"/>
              </a:ext>
            </a:extLst>
          </p:cNvPr>
          <p:cNvSpPr/>
          <p:nvPr/>
        </p:nvSpPr>
        <p:spPr>
          <a:xfrm>
            <a:off x="3769257" y="5210351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0F7D7095-B2DA-46D2-AEC2-E71AFD043A0E}"/>
              </a:ext>
            </a:extLst>
          </p:cNvPr>
          <p:cNvSpPr txBox="1"/>
          <p:nvPr/>
        </p:nvSpPr>
        <p:spPr>
          <a:xfrm>
            <a:off x="3883739" y="5198131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A0DD7D9F-8294-4267-A353-0B23FC14A760}"/>
              </a:ext>
            </a:extLst>
          </p:cNvPr>
          <p:cNvSpPr txBox="1"/>
          <p:nvPr/>
        </p:nvSpPr>
        <p:spPr>
          <a:xfrm>
            <a:off x="202634" y="714100"/>
            <a:ext cx="11550750" cy="432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Je suis un </a:t>
            </a:r>
            <a:r>
              <a:rPr lang="en-US" sz="55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prédateur</a:t>
            </a:r>
            <a:r>
              <a:rPr lang="en-US" sz="5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petit </a:t>
            </a:r>
            <a:r>
              <a:rPr lang="en-US" sz="55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mais</a:t>
            </a:r>
            <a:r>
              <a:rPr lang="en-US" sz="5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puissant </a:t>
            </a:r>
            <a:r>
              <a:rPr lang="en-US" sz="55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souvent</a:t>
            </a:r>
            <a:r>
              <a:rPr lang="en-US" sz="5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compare aux </a:t>
            </a:r>
            <a:r>
              <a:rPr lang="en-US" sz="55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oiseaux</a:t>
            </a:r>
            <a:r>
              <a:rPr lang="en-US" sz="5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de </a:t>
            </a:r>
            <a:r>
              <a:rPr lang="en-US" sz="55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proie</a:t>
            </a:r>
            <a:r>
              <a:rPr lang="en-US" sz="5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en-US" sz="55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comme</a:t>
            </a:r>
            <a:r>
              <a:rPr lang="en-US" sz="5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les </a:t>
            </a:r>
            <a:r>
              <a:rPr lang="en-US" sz="55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aigles</a:t>
            </a:r>
            <a:r>
              <a:rPr lang="en-US" sz="5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et les </a:t>
            </a:r>
            <a:r>
              <a:rPr lang="en-US" sz="55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faucons</a:t>
            </a:r>
            <a:r>
              <a:rPr lang="en-US" sz="5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. / I am a small but mighty predator often compared to birds of prey like eagles and falcons. </a:t>
            </a:r>
            <a:endParaRPr lang="en-GB" sz="5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  <p:pic>
        <p:nvPicPr>
          <p:cNvPr id="5" name="Thinking music">
            <a:hlinkClick r:id="" action="ppaction://media"/>
            <a:extLst>
              <a:ext uri="{FF2B5EF4-FFF2-40B4-BE49-F238E27FC236}">
                <a16:creationId xmlns:a16="http://schemas.microsoft.com/office/drawing/2014/main" id="{9A71F47E-AE87-4517-99D6-C8B4F287EF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634" y="233567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349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lumn1- 200$- text">
            <a:extLst>
              <a:ext uri="{FF2B5EF4-FFF2-40B4-BE49-F238E27FC236}">
                <a16:creationId xmlns:a16="http://schemas.microsoft.com/office/drawing/2014/main" id="{3B9630FA-ECFA-4A97-AD7E-A2BDAC46B708}"/>
              </a:ext>
            </a:extLst>
          </p:cNvPr>
          <p:cNvSpPr txBox="1"/>
          <p:nvPr/>
        </p:nvSpPr>
        <p:spPr>
          <a:xfrm>
            <a:off x="4862916" y="5289841"/>
            <a:ext cx="246616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$ 600</a:t>
            </a:r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6590273D-AFE4-42B2-9559-4C2657FCEBC8}"/>
              </a:ext>
            </a:extLst>
          </p:cNvPr>
          <p:cNvSpPr txBox="1"/>
          <p:nvPr/>
        </p:nvSpPr>
        <p:spPr>
          <a:xfrm>
            <a:off x="1954037" y="1055378"/>
            <a:ext cx="8283921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7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Solution:</a:t>
            </a:r>
          </a:p>
          <a:p>
            <a:pPr algn="ctr"/>
            <a:endParaRPr lang="de-AT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  <a:p>
            <a:pPr algn="ctr"/>
            <a:r>
              <a:rPr lang="de-AT" sz="7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Vélociraptor</a:t>
            </a:r>
            <a:r>
              <a:rPr lang="de-AT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/ Velociraptor</a:t>
            </a:r>
          </a:p>
        </p:txBody>
      </p:sp>
      <p:pic>
        <p:nvPicPr>
          <p:cNvPr id="11" name="answer sound">
            <a:hlinkClick r:id="" action="ppaction://media"/>
            <a:extLst>
              <a:ext uri="{FF2B5EF4-FFF2-40B4-BE49-F238E27FC236}">
                <a16:creationId xmlns:a16="http://schemas.microsoft.com/office/drawing/2014/main" id="{7C8482D0-92ED-4AE6-8B96-E1A6DE9A7F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716" y="208255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721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2FFFCCA5-C1C2-439C-9B5E-115DDFFA3C17}"/>
              </a:ext>
            </a:extLst>
          </p:cNvPr>
          <p:cNvSpPr/>
          <p:nvPr/>
        </p:nvSpPr>
        <p:spPr>
          <a:xfrm>
            <a:off x="3769257" y="5140629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BFCEAFEC-5F81-4E1B-992D-005630F1B972}"/>
              </a:ext>
            </a:extLst>
          </p:cNvPr>
          <p:cNvSpPr txBox="1"/>
          <p:nvPr/>
        </p:nvSpPr>
        <p:spPr>
          <a:xfrm>
            <a:off x="3883739" y="5128409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AA7994AA-19DB-4306-858F-C71D2AD37359}"/>
              </a:ext>
            </a:extLst>
          </p:cNvPr>
          <p:cNvSpPr txBox="1"/>
          <p:nvPr/>
        </p:nvSpPr>
        <p:spPr>
          <a:xfrm>
            <a:off x="323385" y="46927"/>
            <a:ext cx="11989366" cy="5093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5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En</a:t>
            </a:r>
            <a:r>
              <a:rPr lang="en-US" sz="6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tant que </a:t>
            </a:r>
            <a:r>
              <a:rPr lang="en-US" sz="65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brachiosaure</a:t>
            </a:r>
            <a:r>
              <a:rPr lang="en-US" sz="6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, </a:t>
            </a:r>
            <a:r>
              <a:rPr lang="en-US" sz="65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mon</a:t>
            </a:r>
            <a:r>
              <a:rPr lang="en-US" sz="6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long </a:t>
            </a:r>
            <a:r>
              <a:rPr lang="en-US" sz="65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cou</a:t>
            </a:r>
            <a:r>
              <a:rPr lang="en-US" sz="6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en-US" sz="65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est</a:t>
            </a:r>
            <a:r>
              <a:rPr lang="en-US" sz="6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un </a:t>
            </a:r>
            <a:r>
              <a:rPr lang="en-US" sz="65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signe</a:t>
            </a:r>
            <a:r>
              <a:rPr lang="en-US" sz="6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pour </a:t>
            </a:r>
            <a:r>
              <a:rPr lang="en-US" sz="65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mon</a:t>
            </a:r>
            <a:r>
              <a:rPr lang="en-US" sz="6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parent modern… / As a brachiosaurus, my long neck is a giveaway to my modern relative the… </a:t>
            </a:r>
            <a:endParaRPr lang="en-GB" sz="6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  <p:pic>
        <p:nvPicPr>
          <p:cNvPr id="5" name="Thinking music">
            <a:hlinkClick r:id="" action="ppaction://media"/>
            <a:extLst>
              <a:ext uri="{FF2B5EF4-FFF2-40B4-BE49-F238E27FC236}">
                <a16:creationId xmlns:a16="http://schemas.microsoft.com/office/drawing/2014/main" id="{F2FCFEE3-DF5D-41A5-8074-CE9A3CA1D5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634" y="233567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552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lumn1- 200$- text">
            <a:extLst>
              <a:ext uri="{FF2B5EF4-FFF2-40B4-BE49-F238E27FC236}">
                <a16:creationId xmlns:a16="http://schemas.microsoft.com/office/drawing/2014/main" id="{5E8F8D88-F120-4F6C-8529-5405E574936B}"/>
              </a:ext>
            </a:extLst>
          </p:cNvPr>
          <p:cNvSpPr txBox="1"/>
          <p:nvPr/>
        </p:nvSpPr>
        <p:spPr>
          <a:xfrm>
            <a:off x="4862916" y="5289841"/>
            <a:ext cx="246616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$ 800</a:t>
            </a:r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3FAD3B6F-F707-426D-8B6A-472E10E1DFE1}"/>
              </a:ext>
            </a:extLst>
          </p:cNvPr>
          <p:cNvSpPr txBox="1"/>
          <p:nvPr/>
        </p:nvSpPr>
        <p:spPr>
          <a:xfrm>
            <a:off x="1954038" y="1144588"/>
            <a:ext cx="8283921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7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Solution:</a:t>
            </a:r>
          </a:p>
          <a:p>
            <a:pPr algn="ctr"/>
            <a:endParaRPr lang="de-AT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  <a:p>
            <a:pPr algn="ctr"/>
            <a:r>
              <a:rPr lang="de-AT" sz="7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Une</a:t>
            </a:r>
            <a:r>
              <a:rPr lang="de-AT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de-AT" sz="7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girafe</a:t>
            </a:r>
            <a:r>
              <a:rPr lang="de-AT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/ Giraffe</a:t>
            </a:r>
          </a:p>
        </p:txBody>
      </p:sp>
      <p:pic>
        <p:nvPicPr>
          <p:cNvPr id="10" name="answer sound">
            <a:hlinkClick r:id="" action="ppaction://media"/>
            <a:extLst>
              <a:ext uri="{FF2B5EF4-FFF2-40B4-BE49-F238E27FC236}">
                <a16:creationId xmlns:a16="http://schemas.microsoft.com/office/drawing/2014/main" id="{EA78BB8D-5280-4748-99AB-CDF3A58968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716" y="208255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00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172251FB-B0F8-4787-85E1-6E6EA5314387}"/>
              </a:ext>
            </a:extLst>
          </p:cNvPr>
          <p:cNvSpPr/>
          <p:nvPr/>
        </p:nvSpPr>
        <p:spPr>
          <a:xfrm>
            <a:off x="3769257" y="5294845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1BBAA9B5-D758-4673-9076-700BDECE4A41}"/>
              </a:ext>
            </a:extLst>
          </p:cNvPr>
          <p:cNvSpPr txBox="1"/>
          <p:nvPr/>
        </p:nvSpPr>
        <p:spPr>
          <a:xfrm>
            <a:off x="3883739" y="5282625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1BFDA867-2B72-4A4B-B2CA-5B3ED820F282}"/>
              </a:ext>
            </a:extLst>
          </p:cNvPr>
          <p:cNvSpPr txBox="1"/>
          <p:nvPr/>
        </p:nvSpPr>
        <p:spPr>
          <a:xfrm>
            <a:off x="475782" y="579754"/>
            <a:ext cx="1124043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Mes</a:t>
            </a:r>
            <a:r>
              <a:rPr lang="en-US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écailles</a:t>
            </a:r>
            <a:r>
              <a:rPr lang="en-US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dures</a:t>
            </a:r>
            <a:r>
              <a:rPr lang="en-US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et plaques </a:t>
            </a:r>
            <a:r>
              <a:rPr lang="en-US" sz="6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blindées</a:t>
            </a:r>
            <a:r>
              <a:rPr lang="en-US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indiquent</a:t>
            </a:r>
            <a:r>
              <a:rPr lang="en-US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 ma </a:t>
            </a:r>
            <a:r>
              <a:rPr lang="en-US" sz="6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lignée</a:t>
            </a:r>
            <a:r>
              <a:rPr lang="en-US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modern au tatou. / My tough scales and  armored plates indicates my modern lineage to the armadillo.</a:t>
            </a:r>
            <a:endParaRPr lang="en-GB" sz="6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  <p:pic>
        <p:nvPicPr>
          <p:cNvPr id="5" name="Thinking music">
            <a:hlinkClick r:id="" action="ppaction://media"/>
            <a:extLst>
              <a:ext uri="{FF2B5EF4-FFF2-40B4-BE49-F238E27FC236}">
                <a16:creationId xmlns:a16="http://schemas.microsoft.com/office/drawing/2014/main" id="{FDB6F0C5-096C-45FC-9649-5BED2D17C0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634" y="233567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233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lumn1- 200$- text">
            <a:extLst>
              <a:ext uri="{FF2B5EF4-FFF2-40B4-BE49-F238E27FC236}">
                <a16:creationId xmlns:a16="http://schemas.microsoft.com/office/drawing/2014/main" id="{5C88E0E1-A31A-421A-9595-8FA39F0B775A}"/>
              </a:ext>
            </a:extLst>
          </p:cNvPr>
          <p:cNvSpPr txBox="1"/>
          <p:nvPr/>
        </p:nvSpPr>
        <p:spPr>
          <a:xfrm>
            <a:off x="4642919" y="5443800"/>
            <a:ext cx="2906162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$ 1000</a:t>
            </a:r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290C89AD-7282-43D3-A0B1-9E2EAA31B447}"/>
              </a:ext>
            </a:extLst>
          </p:cNvPr>
          <p:cNvSpPr txBox="1"/>
          <p:nvPr/>
        </p:nvSpPr>
        <p:spPr>
          <a:xfrm>
            <a:off x="1176716" y="1309345"/>
            <a:ext cx="983856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7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Solution:</a:t>
            </a:r>
          </a:p>
          <a:p>
            <a:pPr algn="ctr"/>
            <a:endParaRPr lang="de-AT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  <a:p>
            <a:pPr algn="ctr"/>
            <a:r>
              <a:rPr lang="de-AT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Stegosaurus</a:t>
            </a:r>
          </a:p>
        </p:txBody>
      </p:sp>
      <p:pic>
        <p:nvPicPr>
          <p:cNvPr id="10" name="answer sound">
            <a:hlinkClick r:id="" action="ppaction://media"/>
            <a:extLst>
              <a:ext uri="{FF2B5EF4-FFF2-40B4-BE49-F238E27FC236}">
                <a16:creationId xmlns:a16="http://schemas.microsoft.com/office/drawing/2014/main" id="{0FDF060D-FC09-4180-BB93-77728273A1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716" y="208255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31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F1F1B19D-DAEA-476F-8A77-6BE19FF3878D}"/>
              </a:ext>
            </a:extLst>
          </p:cNvPr>
          <p:cNvSpPr/>
          <p:nvPr/>
        </p:nvSpPr>
        <p:spPr>
          <a:xfrm>
            <a:off x="3769257" y="4947176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50DD34A0-C310-418F-9F29-A0F8C45EA1D3}"/>
              </a:ext>
            </a:extLst>
          </p:cNvPr>
          <p:cNvSpPr txBox="1"/>
          <p:nvPr/>
        </p:nvSpPr>
        <p:spPr>
          <a:xfrm>
            <a:off x="3883739" y="4934956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40E84169-5DEB-4570-9847-0560924616E1}"/>
              </a:ext>
            </a:extLst>
          </p:cNvPr>
          <p:cNvSpPr txBox="1"/>
          <p:nvPr/>
        </p:nvSpPr>
        <p:spPr>
          <a:xfrm>
            <a:off x="586815" y="1197958"/>
            <a:ext cx="1119678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Où</a:t>
            </a:r>
            <a:r>
              <a:rPr lang="en-GB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en-GB" sz="7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est-ce</a:t>
            </a:r>
            <a:r>
              <a:rPr lang="en-GB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en-GB" sz="7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qu’on</a:t>
            </a:r>
            <a:r>
              <a:rPr lang="en-GB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a trouvé les velociraptors? / Where have velociraptors been found?</a:t>
            </a:r>
          </a:p>
        </p:txBody>
      </p:sp>
      <p:pic>
        <p:nvPicPr>
          <p:cNvPr id="5" name="Thinking music">
            <a:hlinkClick r:id="" action="ppaction://media"/>
            <a:extLst>
              <a:ext uri="{FF2B5EF4-FFF2-40B4-BE49-F238E27FC236}">
                <a16:creationId xmlns:a16="http://schemas.microsoft.com/office/drawing/2014/main" id="{5E92281B-AE48-4F70-BCD4-B984AF0D02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634" y="233567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947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lumn1- 200$- text">
            <a:extLst>
              <a:ext uri="{FF2B5EF4-FFF2-40B4-BE49-F238E27FC236}">
                <a16:creationId xmlns:a16="http://schemas.microsoft.com/office/drawing/2014/main" id="{6B2EF2BE-9DE9-4719-A6C3-09808490B9AF}"/>
              </a:ext>
            </a:extLst>
          </p:cNvPr>
          <p:cNvSpPr txBox="1"/>
          <p:nvPr/>
        </p:nvSpPr>
        <p:spPr>
          <a:xfrm>
            <a:off x="4862916" y="5161300"/>
            <a:ext cx="246616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$ 200</a:t>
            </a:r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4AC1386D-740A-4430-91B1-2EA41480E9D6}"/>
              </a:ext>
            </a:extLst>
          </p:cNvPr>
          <p:cNvSpPr txBox="1"/>
          <p:nvPr/>
        </p:nvSpPr>
        <p:spPr>
          <a:xfrm>
            <a:off x="-130948" y="504379"/>
            <a:ext cx="12453891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7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Solution:</a:t>
            </a:r>
          </a:p>
          <a:p>
            <a:pPr algn="ctr"/>
            <a:endParaRPr lang="de-AT" sz="7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  <a:p>
            <a:pPr algn="ctr"/>
            <a:r>
              <a:rPr lang="de-AT" sz="7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L‘Asie</a:t>
            </a:r>
            <a:r>
              <a:rPr lang="de-AT" sz="7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/ Asia</a:t>
            </a:r>
            <a:endParaRPr lang="de-AT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  <p:pic>
        <p:nvPicPr>
          <p:cNvPr id="10" name="answer sound">
            <a:hlinkClick r:id="" action="ppaction://media"/>
            <a:extLst>
              <a:ext uri="{FF2B5EF4-FFF2-40B4-BE49-F238E27FC236}">
                <a16:creationId xmlns:a16="http://schemas.microsoft.com/office/drawing/2014/main" id="{02B568AE-B159-4247-9B28-607D12ADB4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716" y="208255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212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FC580F61-2543-40EB-B8C1-961309E0C0F8}"/>
              </a:ext>
            </a:extLst>
          </p:cNvPr>
          <p:cNvSpPr/>
          <p:nvPr/>
        </p:nvSpPr>
        <p:spPr>
          <a:xfrm>
            <a:off x="3769257" y="5091223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B35DEAC4-1350-4DD8-9B37-3B10E1990464}"/>
              </a:ext>
            </a:extLst>
          </p:cNvPr>
          <p:cNvSpPr txBox="1"/>
          <p:nvPr/>
        </p:nvSpPr>
        <p:spPr>
          <a:xfrm>
            <a:off x="3883739" y="5079003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A4669CB1-961E-4ADF-A039-6D95729060AD}"/>
              </a:ext>
            </a:extLst>
          </p:cNvPr>
          <p:cNvSpPr txBox="1"/>
          <p:nvPr/>
        </p:nvSpPr>
        <p:spPr>
          <a:xfrm>
            <a:off x="497605" y="1078728"/>
            <a:ext cx="1119678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Où</a:t>
            </a:r>
            <a:r>
              <a:rPr lang="en-GB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en-GB" sz="7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est-ce</a:t>
            </a:r>
            <a:r>
              <a:rPr lang="en-GB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en-GB" sz="7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qu’on</a:t>
            </a:r>
            <a:r>
              <a:rPr lang="en-GB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a trouvé les triceratops? / Where have triceratops been found?</a:t>
            </a:r>
          </a:p>
        </p:txBody>
      </p:sp>
      <p:pic>
        <p:nvPicPr>
          <p:cNvPr id="5" name="Thinking music">
            <a:hlinkClick r:id="" action="ppaction://media"/>
            <a:extLst>
              <a:ext uri="{FF2B5EF4-FFF2-40B4-BE49-F238E27FC236}">
                <a16:creationId xmlns:a16="http://schemas.microsoft.com/office/drawing/2014/main" id="{1354AD58-16DB-4A01-8C59-B8F5758B14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634" y="233567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315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lumn1- 200$- text">
            <a:extLst>
              <a:ext uri="{FF2B5EF4-FFF2-40B4-BE49-F238E27FC236}">
                <a16:creationId xmlns:a16="http://schemas.microsoft.com/office/drawing/2014/main" id="{27D969F5-BA81-456B-A4F0-647631761BF2}"/>
              </a:ext>
            </a:extLst>
          </p:cNvPr>
          <p:cNvSpPr txBox="1"/>
          <p:nvPr/>
        </p:nvSpPr>
        <p:spPr>
          <a:xfrm>
            <a:off x="4862917" y="5544368"/>
            <a:ext cx="246616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$ 400</a:t>
            </a:r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128AB4A1-9989-4CFF-B7E6-77C406871CC0}"/>
              </a:ext>
            </a:extLst>
          </p:cNvPr>
          <p:cNvSpPr txBox="1"/>
          <p:nvPr/>
        </p:nvSpPr>
        <p:spPr>
          <a:xfrm>
            <a:off x="570401" y="958498"/>
            <a:ext cx="11051196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7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Solution:</a:t>
            </a:r>
          </a:p>
          <a:p>
            <a:pPr algn="ctr"/>
            <a:r>
              <a:rPr lang="de-AT" sz="7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L‘Amérique</a:t>
            </a:r>
            <a:r>
              <a:rPr lang="de-AT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du Nord / North </a:t>
            </a:r>
            <a:r>
              <a:rPr lang="de-AT" sz="7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America</a:t>
            </a:r>
            <a:endParaRPr lang="de-AT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  <a:p>
            <a:pPr algn="ctr"/>
            <a:endParaRPr lang="de-AT" sz="7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  <p:pic>
        <p:nvPicPr>
          <p:cNvPr id="10" name="answer sound">
            <a:hlinkClick r:id="" action="ppaction://media"/>
            <a:extLst>
              <a:ext uri="{FF2B5EF4-FFF2-40B4-BE49-F238E27FC236}">
                <a16:creationId xmlns:a16="http://schemas.microsoft.com/office/drawing/2014/main" id="{C8F3B21B-D66C-46EB-8B63-8C18D60374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716" y="208255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738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67BC6F1A-AD9D-495E-906D-0F88E2D7C12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1D7E8477-4518-4E8E-B2FA-98506FF9B040}"/>
              </a:ext>
            </a:extLst>
          </p:cNvPr>
          <p:cNvSpPr/>
          <p:nvPr/>
        </p:nvSpPr>
        <p:spPr>
          <a:xfrm>
            <a:off x="688065" y="386953"/>
            <a:ext cx="10815873" cy="6083929"/>
          </a:xfrm>
          <a:prstGeom prst="rect">
            <a:avLst/>
          </a:prstGeom>
          <a:solidFill>
            <a:srgbClr val="0047D6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28C1D8B-8357-443C-B7EA-F7EC61C7E62C}"/>
              </a:ext>
            </a:extLst>
          </p:cNvPr>
          <p:cNvSpPr txBox="1"/>
          <p:nvPr/>
        </p:nvSpPr>
        <p:spPr>
          <a:xfrm>
            <a:off x="1459117" y="1166759"/>
            <a:ext cx="9273765" cy="452431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98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AT" sz="9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Le </a:t>
            </a:r>
            <a:r>
              <a:rPr lang="de-AT" sz="9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Vocabulaire</a:t>
            </a:r>
            <a:r>
              <a:rPr lang="de-AT" sz="9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/ </a:t>
            </a:r>
            <a:r>
              <a:rPr lang="de-AT" sz="9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Vocabulary</a:t>
            </a:r>
            <a:endParaRPr lang="de-AT" sz="9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2" name="Audio Recording Sep 14, 2023 at 11:19:58 AM">
            <a:hlinkClick r:id="" action="ppaction://media"/>
            <a:extLst>
              <a:ext uri="{FF2B5EF4-FFF2-40B4-BE49-F238E27FC236}">
                <a16:creationId xmlns:a16="http://schemas.microsoft.com/office/drawing/2014/main" id="{0E8B1114-1A27-5E80-37D0-4179EDFB2C3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96.9109" end="927.629299999999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156" y="15541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8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doors dir="vert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82514961-5F06-4988-A962-0B958701A7E0}"/>
              </a:ext>
            </a:extLst>
          </p:cNvPr>
          <p:cNvSpPr/>
          <p:nvPr/>
        </p:nvSpPr>
        <p:spPr>
          <a:xfrm>
            <a:off x="3769257" y="5178667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8B44D3AE-B086-4BCA-AC0C-FD8041DEC856}"/>
              </a:ext>
            </a:extLst>
          </p:cNvPr>
          <p:cNvSpPr txBox="1"/>
          <p:nvPr/>
        </p:nvSpPr>
        <p:spPr>
          <a:xfrm>
            <a:off x="3883739" y="5166447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4DFAD8B6-E6B9-45BE-A4FD-CC5159702592}"/>
              </a:ext>
            </a:extLst>
          </p:cNvPr>
          <p:cNvSpPr txBox="1"/>
          <p:nvPr/>
        </p:nvSpPr>
        <p:spPr>
          <a:xfrm>
            <a:off x="229591" y="714100"/>
            <a:ext cx="1173281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7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J‘ai</a:t>
            </a:r>
            <a: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de-AT" sz="7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été</a:t>
            </a:r>
            <a: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de-AT" sz="7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trouvé</a:t>
            </a:r>
            <a: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de-AT" sz="7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aux</a:t>
            </a:r>
            <a: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États-Unis et au Portugal. / I </a:t>
            </a:r>
            <a:r>
              <a:rPr lang="de-AT" sz="7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have</a:t>
            </a:r>
            <a: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de-AT" sz="7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been</a:t>
            </a:r>
            <a: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de-AT" sz="7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found</a:t>
            </a:r>
            <a: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in </a:t>
            </a:r>
            <a:r>
              <a:rPr lang="de-AT" sz="7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the</a:t>
            </a:r>
            <a: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United States and Portugal.</a:t>
            </a:r>
            <a:endParaRPr lang="en-GB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  <p:pic>
        <p:nvPicPr>
          <p:cNvPr id="5" name="Thinking music">
            <a:hlinkClick r:id="" action="ppaction://media"/>
            <a:extLst>
              <a:ext uri="{FF2B5EF4-FFF2-40B4-BE49-F238E27FC236}">
                <a16:creationId xmlns:a16="http://schemas.microsoft.com/office/drawing/2014/main" id="{FB83D2F7-43A3-4810-887C-548EAC8491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634" y="233567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644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lumn1- 200$- text">
            <a:extLst>
              <a:ext uri="{FF2B5EF4-FFF2-40B4-BE49-F238E27FC236}">
                <a16:creationId xmlns:a16="http://schemas.microsoft.com/office/drawing/2014/main" id="{D3F5593C-83C2-4631-9B8A-F74A30C47C67}"/>
              </a:ext>
            </a:extLst>
          </p:cNvPr>
          <p:cNvSpPr txBox="1"/>
          <p:nvPr/>
        </p:nvSpPr>
        <p:spPr>
          <a:xfrm>
            <a:off x="4862916" y="5289841"/>
            <a:ext cx="246616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$ 600</a:t>
            </a:r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63886B1C-F146-47CD-9A22-FF61D5B3B8C2}"/>
              </a:ext>
            </a:extLst>
          </p:cNvPr>
          <p:cNvSpPr txBox="1"/>
          <p:nvPr/>
        </p:nvSpPr>
        <p:spPr>
          <a:xfrm>
            <a:off x="1176716" y="1309345"/>
            <a:ext cx="98385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7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Solution:</a:t>
            </a:r>
          </a:p>
          <a:p>
            <a:pPr algn="ctr"/>
            <a:r>
              <a:rPr lang="de-AT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Stegosaurus</a:t>
            </a:r>
          </a:p>
        </p:txBody>
      </p:sp>
      <p:pic>
        <p:nvPicPr>
          <p:cNvPr id="10" name="answer sound">
            <a:hlinkClick r:id="" action="ppaction://media"/>
            <a:extLst>
              <a:ext uri="{FF2B5EF4-FFF2-40B4-BE49-F238E27FC236}">
                <a16:creationId xmlns:a16="http://schemas.microsoft.com/office/drawing/2014/main" id="{76F1452F-F016-40C4-9018-B4F41870FC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716" y="208255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463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BF0B5586-924F-4AC1-8DFE-19CAD0DABB4D}"/>
              </a:ext>
            </a:extLst>
          </p:cNvPr>
          <p:cNvSpPr/>
          <p:nvPr/>
        </p:nvSpPr>
        <p:spPr>
          <a:xfrm>
            <a:off x="3769257" y="4942406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E1F07E57-EABB-4136-9B11-6BDB80A91A37}"/>
              </a:ext>
            </a:extLst>
          </p:cNvPr>
          <p:cNvSpPr txBox="1"/>
          <p:nvPr/>
        </p:nvSpPr>
        <p:spPr>
          <a:xfrm>
            <a:off x="3883739" y="4930186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F69B386F-A297-4C37-9433-0ED43EAD7D17}"/>
              </a:ext>
            </a:extLst>
          </p:cNvPr>
          <p:cNvSpPr txBox="1"/>
          <p:nvPr/>
        </p:nvSpPr>
        <p:spPr>
          <a:xfrm>
            <a:off x="3115" y="599815"/>
            <a:ext cx="12091639" cy="432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Je </a:t>
            </a:r>
            <a:r>
              <a:rPr lang="en-GB" sz="55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n’ai</a:t>
            </a:r>
            <a:r>
              <a:rPr lang="en-GB" sz="5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en-GB" sz="55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été</a:t>
            </a:r>
            <a:r>
              <a:rPr lang="en-GB" sz="5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trouvé que dans u </a:t>
            </a:r>
            <a:r>
              <a:rPr lang="en-GB" sz="55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seul</a:t>
            </a:r>
            <a:r>
              <a:rPr lang="en-GB" sz="5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pays, la Chine, et je </a:t>
            </a:r>
            <a:r>
              <a:rPr lang="en-GB" sz="55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porte</a:t>
            </a:r>
            <a:r>
              <a:rPr lang="en-GB" sz="5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le nom de la region </a:t>
            </a:r>
            <a:r>
              <a:rPr lang="en-GB" sz="55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d’où</a:t>
            </a:r>
            <a:r>
              <a:rPr lang="en-GB" sz="5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je </a:t>
            </a:r>
            <a:r>
              <a:rPr lang="en-GB" sz="55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viens</a:t>
            </a:r>
            <a:r>
              <a:rPr lang="en-GB" sz="5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. / I have only been found in one </a:t>
            </a:r>
            <a:r>
              <a:rPr lang="en-GB" sz="55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country,China</a:t>
            </a:r>
            <a:r>
              <a:rPr lang="en-GB" sz="5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, and I am named after the region from which I am found.</a:t>
            </a:r>
          </a:p>
        </p:txBody>
      </p:sp>
      <p:pic>
        <p:nvPicPr>
          <p:cNvPr id="5" name="Thinking music">
            <a:hlinkClick r:id="" action="ppaction://media"/>
            <a:extLst>
              <a:ext uri="{FF2B5EF4-FFF2-40B4-BE49-F238E27FC236}">
                <a16:creationId xmlns:a16="http://schemas.microsoft.com/office/drawing/2014/main" id="{00744A3D-22F2-493F-9654-3A60F27055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634" y="233567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08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lumn1- 200$- text">
            <a:extLst>
              <a:ext uri="{FF2B5EF4-FFF2-40B4-BE49-F238E27FC236}">
                <a16:creationId xmlns:a16="http://schemas.microsoft.com/office/drawing/2014/main" id="{0B24DCD6-A77E-47AA-9E76-768491B7AB21}"/>
              </a:ext>
            </a:extLst>
          </p:cNvPr>
          <p:cNvSpPr txBox="1"/>
          <p:nvPr/>
        </p:nvSpPr>
        <p:spPr>
          <a:xfrm>
            <a:off x="4862916" y="5195251"/>
            <a:ext cx="246616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$ 800</a:t>
            </a:r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E04EA59F-023B-490A-9429-3EF236525812}"/>
              </a:ext>
            </a:extLst>
          </p:cNvPr>
          <p:cNvSpPr txBox="1"/>
          <p:nvPr/>
        </p:nvSpPr>
        <p:spPr>
          <a:xfrm>
            <a:off x="1176714" y="1287043"/>
            <a:ext cx="98385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7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Solution:</a:t>
            </a:r>
          </a:p>
          <a:p>
            <a:pPr algn="ctr"/>
            <a:r>
              <a:rPr lang="de-AT" sz="7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Qianzhousaurus</a:t>
            </a:r>
            <a:endParaRPr lang="de-AT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  <p:pic>
        <p:nvPicPr>
          <p:cNvPr id="10" name="answer sound">
            <a:hlinkClick r:id="" action="ppaction://media"/>
            <a:extLst>
              <a:ext uri="{FF2B5EF4-FFF2-40B4-BE49-F238E27FC236}">
                <a16:creationId xmlns:a16="http://schemas.microsoft.com/office/drawing/2014/main" id="{31A03B6D-5DA7-405E-AD5F-B2FCF2627B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716" y="208255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096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700DEF26-D355-4597-BEFF-B490BEE7CE09}"/>
              </a:ext>
            </a:extLst>
          </p:cNvPr>
          <p:cNvSpPr/>
          <p:nvPr/>
        </p:nvSpPr>
        <p:spPr>
          <a:xfrm>
            <a:off x="3769257" y="5798196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4A83BCEB-6A84-4F0F-A6E2-D7477078554F}"/>
              </a:ext>
            </a:extLst>
          </p:cNvPr>
          <p:cNvSpPr txBox="1"/>
          <p:nvPr/>
        </p:nvSpPr>
        <p:spPr>
          <a:xfrm>
            <a:off x="3883739" y="5785976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83EA53D1-B28E-48FC-B1C2-704B42E42939}"/>
              </a:ext>
            </a:extLst>
          </p:cNvPr>
          <p:cNvSpPr txBox="1"/>
          <p:nvPr/>
        </p:nvSpPr>
        <p:spPr>
          <a:xfrm>
            <a:off x="229591" y="1329772"/>
            <a:ext cx="1173281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7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Où</a:t>
            </a:r>
            <a: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se </a:t>
            </a:r>
            <a:r>
              <a:rPr lang="de-AT" sz="7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trouvent</a:t>
            </a:r>
            <a: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de-AT" sz="7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les</a:t>
            </a:r>
            <a: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fossiles de </a:t>
            </a:r>
            <a:r>
              <a:rPr lang="de-AT" sz="7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Linhenykus</a:t>
            </a:r>
            <a: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?/The </a:t>
            </a:r>
            <a:r>
              <a:rPr lang="de-AT" sz="7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Linhenykus</a:t>
            </a:r>
            <a: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de-AT" sz="7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fossils</a:t>
            </a:r>
            <a: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de-AT" sz="7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are</a:t>
            </a:r>
            <a: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de-AT" sz="7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found</a:t>
            </a:r>
            <a: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de-AT" sz="7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where</a:t>
            </a:r>
            <a: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? </a:t>
            </a:r>
            <a:endParaRPr lang="en-GB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  <p:pic>
        <p:nvPicPr>
          <p:cNvPr id="6" name="Thinking music">
            <a:hlinkClick r:id="" action="ppaction://media"/>
            <a:extLst>
              <a:ext uri="{FF2B5EF4-FFF2-40B4-BE49-F238E27FC236}">
                <a16:creationId xmlns:a16="http://schemas.microsoft.com/office/drawing/2014/main" id="{51DCB25C-B69B-4EEF-A3A7-ECA43CF82C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634" y="233567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076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lumn1- 200$- text">
            <a:extLst>
              <a:ext uri="{FF2B5EF4-FFF2-40B4-BE49-F238E27FC236}">
                <a16:creationId xmlns:a16="http://schemas.microsoft.com/office/drawing/2014/main" id="{F393EE35-C843-47E1-9E13-A0597DBD7623}"/>
              </a:ext>
            </a:extLst>
          </p:cNvPr>
          <p:cNvSpPr txBox="1"/>
          <p:nvPr/>
        </p:nvSpPr>
        <p:spPr>
          <a:xfrm>
            <a:off x="4642919" y="5675024"/>
            <a:ext cx="2906162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$ 1000</a:t>
            </a:r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DF61F004-BAD2-4331-A881-FE5D319C0BA8}"/>
              </a:ext>
            </a:extLst>
          </p:cNvPr>
          <p:cNvSpPr txBox="1"/>
          <p:nvPr/>
        </p:nvSpPr>
        <p:spPr>
          <a:xfrm>
            <a:off x="0" y="827543"/>
            <a:ext cx="121920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7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Solution:</a:t>
            </a:r>
          </a:p>
          <a:p>
            <a:pPr algn="ctr"/>
            <a:r>
              <a:rPr lang="de-AT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La </a:t>
            </a:r>
            <a:r>
              <a:rPr lang="de-AT" sz="6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Mongolie</a:t>
            </a:r>
            <a:r>
              <a:rPr lang="de-AT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/ </a:t>
            </a:r>
            <a:r>
              <a:rPr lang="de-AT" sz="6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Mongolia</a:t>
            </a:r>
            <a:endParaRPr lang="de-AT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  <p:pic>
        <p:nvPicPr>
          <p:cNvPr id="10" name="answer sound">
            <a:hlinkClick r:id="" action="ppaction://media"/>
            <a:extLst>
              <a:ext uri="{FF2B5EF4-FFF2-40B4-BE49-F238E27FC236}">
                <a16:creationId xmlns:a16="http://schemas.microsoft.com/office/drawing/2014/main" id="{79BAF440-4963-4226-9961-9C9F8567B5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716" y="208255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950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FB1F5FC2-F178-4CEC-9B9E-7B8EF765DB2F}"/>
              </a:ext>
            </a:extLst>
          </p:cNvPr>
          <p:cNvSpPr/>
          <p:nvPr/>
        </p:nvSpPr>
        <p:spPr>
          <a:xfrm>
            <a:off x="3769257" y="5682586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38259AB5-97B0-43A6-AE6C-0C42D3F59A63}"/>
              </a:ext>
            </a:extLst>
          </p:cNvPr>
          <p:cNvSpPr txBox="1"/>
          <p:nvPr/>
        </p:nvSpPr>
        <p:spPr>
          <a:xfrm>
            <a:off x="3883739" y="5670366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295B47D7-0861-4F63-804E-79039035BFA4}"/>
              </a:ext>
            </a:extLst>
          </p:cNvPr>
          <p:cNvSpPr txBox="1"/>
          <p:nvPr/>
        </p:nvSpPr>
        <p:spPr>
          <a:xfrm>
            <a:off x="229591" y="1165774"/>
            <a:ext cx="1173281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La </a:t>
            </a:r>
            <a:r>
              <a:rPr lang="de-AT" sz="7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signification</a:t>
            </a:r>
            <a: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du </a:t>
            </a:r>
            <a:r>
              <a:rPr lang="de-AT" sz="7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mot</a:t>
            </a:r>
            <a: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de-AT" sz="7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Dinosaure</a:t>
            </a:r>
            <a: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. /The </a:t>
            </a:r>
            <a:r>
              <a:rPr lang="de-AT" sz="7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meaning</a:t>
            </a:r>
            <a: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de-AT" sz="7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of</a:t>
            </a:r>
            <a: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de-AT" sz="7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the</a:t>
            </a:r>
            <a: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de-AT" sz="7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word</a:t>
            </a:r>
            <a: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de-AT" sz="7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Dinosaur</a:t>
            </a:r>
            <a: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. </a:t>
            </a:r>
            <a:endParaRPr lang="en-GB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  <p:pic>
        <p:nvPicPr>
          <p:cNvPr id="5" name="Thinking music">
            <a:hlinkClick r:id="" action="ppaction://media"/>
            <a:extLst>
              <a:ext uri="{FF2B5EF4-FFF2-40B4-BE49-F238E27FC236}">
                <a16:creationId xmlns:a16="http://schemas.microsoft.com/office/drawing/2014/main" id="{55FD8D98-18A8-47A0-838E-506137B0B7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634" y="233567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27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lumn1- 200$- text">
            <a:extLst>
              <a:ext uri="{FF2B5EF4-FFF2-40B4-BE49-F238E27FC236}">
                <a16:creationId xmlns:a16="http://schemas.microsoft.com/office/drawing/2014/main" id="{041B1A29-5B83-4164-B12D-24E5241925DE}"/>
              </a:ext>
            </a:extLst>
          </p:cNvPr>
          <p:cNvSpPr txBox="1"/>
          <p:nvPr/>
        </p:nvSpPr>
        <p:spPr>
          <a:xfrm>
            <a:off x="4862916" y="5161300"/>
            <a:ext cx="246616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$ 200</a:t>
            </a:r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329C1AB8-8B82-474E-84C0-9859FFF19EC7}"/>
              </a:ext>
            </a:extLst>
          </p:cNvPr>
          <p:cNvSpPr txBox="1"/>
          <p:nvPr/>
        </p:nvSpPr>
        <p:spPr>
          <a:xfrm>
            <a:off x="0" y="1483925"/>
            <a:ext cx="12192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7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Solution:</a:t>
            </a:r>
          </a:p>
          <a:p>
            <a:pPr algn="ctr"/>
            <a:r>
              <a:rPr lang="de-AT" sz="7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Terrifying</a:t>
            </a:r>
            <a:r>
              <a:rPr lang="de-AT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de-AT" sz="7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Lizard</a:t>
            </a:r>
            <a:endParaRPr lang="de-AT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  <p:pic>
        <p:nvPicPr>
          <p:cNvPr id="10" name="answer sound">
            <a:hlinkClick r:id="" action="ppaction://media"/>
            <a:extLst>
              <a:ext uri="{FF2B5EF4-FFF2-40B4-BE49-F238E27FC236}">
                <a16:creationId xmlns:a16="http://schemas.microsoft.com/office/drawing/2014/main" id="{6112A36F-2B81-4653-8D1E-6F7DA008B4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716" y="208255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60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4550DB72-9115-4DC7-B15B-0B4274BD6092}"/>
              </a:ext>
            </a:extLst>
          </p:cNvPr>
          <p:cNvSpPr/>
          <p:nvPr/>
        </p:nvSpPr>
        <p:spPr>
          <a:xfrm>
            <a:off x="3769257" y="5251661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55F03557-DF60-4C17-A621-B140D9F6F880}"/>
              </a:ext>
            </a:extLst>
          </p:cNvPr>
          <p:cNvSpPr txBox="1"/>
          <p:nvPr/>
        </p:nvSpPr>
        <p:spPr>
          <a:xfrm>
            <a:off x="3883739" y="5239441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104D183D-66B7-4DA1-89B1-0796C84F67E8}"/>
              </a:ext>
            </a:extLst>
          </p:cNvPr>
          <p:cNvSpPr txBox="1"/>
          <p:nvPr/>
        </p:nvSpPr>
        <p:spPr>
          <a:xfrm>
            <a:off x="78059" y="0"/>
            <a:ext cx="121920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6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Quels</a:t>
            </a:r>
            <a:r>
              <a:rPr lang="de-AT" sz="6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de-AT" sz="6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sont</a:t>
            </a:r>
            <a:r>
              <a:rPr lang="de-AT" sz="6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de-AT" sz="6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les</a:t>
            </a:r>
            <a:r>
              <a:rPr lang="de-AT" sz="6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de-AT" sz="6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seuls</a:t>
            </a:r>
            <a:r>
              <a:rPr lang="de-AT" sz="6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de-AT" sz="6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descendants</a:t>
            </a:r>
            <a:r>
              <a:rPr lang="de-AT" sz="6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de-AT" sz="6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directs</a:t>
            </a:r>
            <a:r>
              <a:rPr lang="de-AT" sz="6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de </a:t>
            </a:r>
            <a:r>
              <a:rPr lang="de-AT" sz="6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dinosaures</a:t>
            </a:r>
            <a:r>
              <a:rPr lang="de-AT" sz="6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vivant </a:t>
            </a:r>
            <a:r>
              <a:rPr lang="de-AT" sz="6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aujourd‘hui</a:t>
            </a:r>
            <a:r>
              <a:rPr lang="de-AT" sz="6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? / </a:t>
            </a:r>
            <a:r>
              <a:rPr lang="de-AT" sz="6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What</a:t>
            </a:r>
            <a:r>
              <a:rPr lang="de-AT" sz="6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de-AT" sz="6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are</a:t>
            </a:r>
            <a:r>
              <a:rPr lang="de-AT" sz="6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de-AT" sz="6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the</a:t>
            </a:r>
            <a:r>
              <a:rPr lang="de-AT" sz="6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de-AT" sz="6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only</a:t>
            </a:r>
            <a:r>
              <a:rPr lang="de-AT" sz="6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de-AT" sz="6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direct</a:t>
            </a:r>
            <a:r>
              <a:rPr lang="de-AT" sz="6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de-AT" sz="6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descendants</a:t>
            </a:r>
            <a:r>
              <a:rPr lang="de-AT" sz="6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de-AT" sz="6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of</a:t>
            </a:r>
            <a:r>
              <a:rPr lang="de-AT" sz="6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de-AT" sz="6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dinosaurs</a:t>
            </a:r>
            <a:r>
              <a:rPr lang="de-AT" sz="6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de-AT" sz="6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alive</a:t>
            </a:r>
            <a:r>
              <a:rPr lang="de-AT" sz="6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de-AT" sz="6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today</a:t>
            </a:r>
            <a:r>
              <a:rPr lang="de-AT" sz="6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?   </a:t>
            </a:r>
            <a:endParaRPr lang="en-GB" sz="6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  <p:pic>
        <p:nvPicPr>
          <p:cNvPr id="5" name="Thinking music">
            <a:hlinkClick r:id="" action="ppaction://media"/>
            <a:extLst>
              <a:ext uri="{FF2B5EF4-FFF2-40B4-BE49-F238E27FC236}">
                <a16:creationId xmlns:a16="http://schemas.microsoft.com/office/drawing/2014/main" id="{678C02A7-E2DC-424A-8F94-2DF67DF5A4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634" y="233567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89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lumn1- 200$- text">
            <a:extLst>
              <a:ext uri="{FF2B5EF4-FFF2-40B4-BE49-F238E27FC236}">
                <a16:creationId xmlns:a16="http://schemas.microsoft.com/office/drawing/2014/main" id="{692052D3-51FA-4884-A4FC-5330D16D5B5A}"/>
              </a:ext>
            </a:extLst>
          </p:cNvPr>
          <p:cNvSpPr txBox="1"/>
          <p:nvPr/>
        </p:nvSpPr>
        <p:spPr>
          <a:xfrm>
            <a:off x="4862917" y="5544368"/>
            <a:ext cx="246616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$ 400</a:t>
            </a:r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FACB8B77-64DC-405D-B63B-BEF2A8A01E36}"/>
              </a:ext>
            </a:extLst>
          </p:cNvPr>
          <p:cNvSpPr txBox="1"/>
          <p:nvPr/>
        </p:nvSpPr>
        <p:spPr>
          <a:xfrm>
            <a:off x="0" y="1519338"/>
            <a:ext cx="12192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7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Solution:</a:t>
            </a:r>
          </a:p>
          <a:p>
            <a:pPr algn="ctr"/>
            <a:r>
              <a:rPr lang="de-AT" sz="7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Les</a:t>
            </a:r>
            <a: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de-AT" sz="7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oiseaux</a:t>
            </a:r>
            <a: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/ Birds</a:t>
            </a:r>
            <a:endParaRPr lang="de-AT" sz="6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  <p:pic>
        <p:nvPicPr>
          <p:cNvPr id="10" name="answer sound">
            <a:hlinkClick r:id="" action="ppaction://media"/>
            <a:extLst>
              <a:ext uri="{FF2B5EF4-FFF2-40B4-BE49-F238E27FC236}">
                <a16:creationId xmlns:a16="http://schemas.microsoft.com/office/drawing/2014/main" id="{D37DC9E2-5BF3-455F-86F3-D36F896DE7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716" y="208255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204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10C518-64BF-49AC-8E84-F6E6562A75A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9788" y="457200"/>
            <a:ext cx="3932237" cy="1600200"/>
          </a:xfrm>
        </p:spPr>
        <p:txBody>
          <a:bodyPr/>
          <a:lstStyle/>
          <a:p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FB19ABDE-2808-4D3C-B88F-1DBF972FA8A0}"/>
              </a:ext>
            </a:extLst>
          </p:cNvPr>
          <p:cNvSpPr>
            <a:spLocks noGrp="1"/>
          </p:cNvSpPr>
          <p:nvPr>
            <p:ph type="pic" idx="4294967295"/>
          </p:nvPr>
        </p:nvSpPr>
        <p:spPr>
          <a:xfrm>
            <a:off x="5183188" y="987425"/>
            <a:ext cx="6172200" cy="4873625"/>
          </a:xfrm>
        </p:spPr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BFB652F-3A2B-4D07-8F9F-215BC923ADAE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839788" y="2057400"/>
            <a:ext cx="3932237" cy="3811588"/>
          </a:xfrm>
        </p:spPr>
        <p:txBody>
          <a:bodyPr/>
          <a:lstStyle/>
          <a:p>
            <a:endParaRPr lang="de-AT"/>
          </a:p>
        </p:txBody>
      </p:sp>
      <p:pic>
        <p:nvPicPr>
          <p:cNvPr id="6" name="Grafik 5" descr="Ein Bild, das Zug enthält.&#10;&#10;Automatisch generierte Beschreibung">
            <a:extLst>
              <a:ext uri="{FF2B5EF4-FFF2-40B4-BE49-F238E27FC236}">
                <a16:creationId xmlns:a16="http://schemas.microsoft.com/office/drawing/2014/main" id="{1EB5AA41-4F02-4DC6-A665-0414AA73FFA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878148"/>
      </p:ext>
    </p:extLst>
  </p:cSld>
  <p:clrMapOvr>
    <a:masterClrMapping/>
  </p:clrMapOvr>
  <p:transition spd="slow" advTm="1000">
    <p:pull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58521ED4-B371-47BC-B1FA-9635A442A99A}"/>
              </a:ext>
            </a:extLst>
          </p:cNvPr>
          <p:cNvSpPr/>
          <p:nvPr/>
        </p:nvSpPr>
        <p:spPr>
          <a:xfrm>
            <a:off x="3769257" y="5599024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0225BF2F-82AC-4793-85CC-CE4786488130}"/>
              </a:ext>
            </a:extLst>
          </p:cNvPr>
          <p:cNvSpPr txBox="1"/>
          <p:nvPr/>
        </p:nvSpPr>
        <p:spPr>
          <a:xfrm>
            <a:off x="3883739" y="5586804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F2EB55FF-7E1C-48E8-97BE-382338FDA74D}"/>
              </a:ext>
            </a:extLst>
          </p:cNvPr>
          <p:cNvSpPr txBox="1"/>
          <p:nvPr/>
        </p:nvSpPr>
        <p:spPr>
          <a:xfrm>
            <a:off x="122664" y="133206"/>
            <a:ext cx="1221058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7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Quel</a:t>
            </a:r>
            <a: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de-AT" sz="7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dinosaure</a:t>
            </a:r>
            <a: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a la </a:t>
            </a:r>
            <a:r>
              <a:rPr lang="de-AT" sz="7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morsure</a:t>
            </a:r>
            <a: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la plus forte de </a:t>
            </a:r>
            <a:r>
              <a:rPr lang="de-AT" sz="7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tous</a:t>
            </a:r>
            <a: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de-AT" sz="7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les</a:t>
            </a:r>
            <a: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de-AT" sz="7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animaux</a:t>
            </a:r>
            <a: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de-AT" sz="7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terrestres</a:t>
            </a:r>
            <a: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? / </a:t>
            </a:r>
            <a:r>
              <a:rPr lang="de-AT" sz="7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Which</a:t>
            </a:r>
            <a: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de-AT" sz="7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dinosaur</a:t>
            </a:r>
            <a: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de-AT" sz="7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has</a:t>
            </a:r>
            <a: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de-AT" sz="7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the</a:t>
            </a:r>
            <a: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de-AT" sz="7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strongest</a:t>
            </a:r>
            <a: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de-AT" sz="7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bite</a:t>
            </a:r>
            <a: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de-AT" sz="7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of</a:t>
            </a:r>
            <a: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de-AT" sz="7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any</a:t>
            </a:r>
            <a: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de-AT" sz="7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land</a:t>
            </a:r>
            <a: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de-AT" sz="7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animal</a:t>
            </a:r>
            <a: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?</a:t>
            </a:r>
          </a:p>
        </p:txBody>
      </p:sp>
      <p:pic>
        <p:nvPicPr>
          <p:cNvPr id="5" name="Thinking music">
            <a:hlinkClick r:id="" action="ppaction://media"/>
            <a:extLst>
              <a:ext uri="{FF2B5EF4-FFF2-40B4-BE49-F238E27FC236}">
                <a16:creationId xmlns:a16="http://schemas.microsoft.com/office/drawing/2014/main" id="{B65A8029-8835-4901-B573-48A8FABE4D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634" y="233567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631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lumn1- 200$- text">
            <a:extLst>
              <a:ext uri="{FF2B5EF4-FFF2-40B4-BE49-F238E27FC236}">
                <a16:creationId xmlns:a16="http://schemas.microsoft.com/office/drawing/2014/main" id="{2597F17F-6C4E-4DBA-9293-2030C5BE62B8}"/>
              </a:ext>
            </a:extLst>
          </p:cNvPr>
          <p:cNvSpPr txBox="1"/>
          <p:nvPr/>
        </p:nvSpPr>
        <p:spPr>
          <a:xfrm>
            <a:off x="4862916" y="5289841"/>
            <a:ext cx="246616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$ 600</a:t>
            </a:r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A84E3BE7-6E40-4241-94E7-8EAB8AD2A00E}"/>
              </a:ext>
            </a:extLst>
          </p:cNvPr>
          <p:cNvSpPr txBox="1"/>
          <p:nvPr/>
        </p:nvSpPr>
        <p:spPr>
          <a:xfrm>
            <a:off x="-388885" y="763273"/>
            <a:ext cx="1296976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7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Solution:</a:t>
            </a:r>
          </a:p>
          <a:p>
            <a:pPr algn="ctr"/>
            <a:r>
              <a:rPr lang="de-AT" sz="8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Tyrannosaurus </a:t>
            </a:r>
            <a:r>
              <a:rPr lang="de-AT" sz="80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rex</a:t>
            </a:r>
            <a:r>
              <a:rPr lang="de-AT" sz="8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de-AT" sz="8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(</a:t>
            </a:r>
            <a:r>
              <a:rPr lang="de-AT" sz="80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T.rex</a:t>
            </a:r>
            <a:r>
              <a:rPr lang="de-AT" sz="8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)</a:t>
            </a:r>
            <a:endParaRPr lang="de-AT" sz="80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  <a:p>
            <a:pPr algn="ctr"/>
            <a:endParaRPr lang="de-AT" sz="72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  <p:pic>
        <p:nvPicPr>
          <p:cNvPr id="10" name="answer sound">
            <a:hlinkClick r:id="" action="ppaction://media"/>
            <a:extLst>
              <a:ext uri="{FF2B5EF4-FFF2-40B4-BE49-F238E27FC236}">
                <a16:creationId xmlns:a16="http://schemas.microsoft.com/office/drawing/2014/main" id="{1B6EE114-1A56-474E-8588-C30A800A5A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716" y="208255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393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F032F72B-73A7-4744-B149-E83378400B19}"/>
              </a:ext>
            </a:extLst>
          </p:cNvPr>
          <p:cNvSpPr/>
          <p:nvPr/>
        </p:nvSpPr>
        <p:spPr>
          <a:xfrm>
            <a:off x="3769257" y="5405254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801AB334-3A4B-4D50-AEA2-EACD462A1998}"/>
              </a:ext>
            </a:extLst>
          </p:cNvPr>
          <p:cNvSpPr txBox="1"/>
          <p:nvPr/>
        </p:nvSpPr>
        <p:spPr>
          <a:xfrm>
            <a:off x="3883739" y="5393034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pic>
        <p:nvPicPr>
          <p:cNvPr id="5" name="Thinking music">
            <a:hlinkClick r:id="" action="ppaction://media"/>
            <a:extLst>
              <a:ext uri="{FF2B5EF4-FFF2-40B4-BE49-F238E27FC236}">
                <a16:creationId xmlns:a16="http://schemas.microsoft.com/office/drawing/2014/main" id="{FB0CA21E-6AA4-434B-AECD-A71CE56256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634" y="233567"/>
            <a:ext cx="468313" cy="468313"/>
          </a:xfrm>
          <a:prstGeom prst="rect">
            <a:avLst/>
          </a:prstGeom>
        </p:spPr>
      </p:pic>
      <p:sp>
        <p:nvSpPr>
          <p:cNvPr id="2" name="Textfeld 10">
            <a:extLst>
              <a:ext uri="{FF2B5EF4-FFF2-40B4-BE49-F238E27FC236}">
                <a16:creationId xmlns:a16="http://schemas.microsoft.com/office/drawing/2014/main" id="{1CA6B7A8-8ED1-1C52-E4A3-E683671320E6}"/>
              </a:ext>
            </a:extLst>
          </p:cNvPr>
          <p:cNvSpPr txBox="1"/>
          <p:nvPr/>
        </p:nvSpPr>
        <p:spPr>
          <a:xfrm>
            <a:off x="-175182" y="880191"/>
            <a:ext cx="12542357" cy="4139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6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Le </a:t>
            </a:r>
            <a:r>
              <a:rPr lang="de-AT" sz="65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dinosaure</a:t>
            </a:r>
            <a:r>
              <a:rPr lang="de-AT" sz="6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de-AT" sz="65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croyait</a:t>
            </a:r>
            <a:r>
              <a:rPr lang="de-AT" sz="6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de-AT" sz="65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être</a:t>
            </a:r>
            <a:r>
              <a:rPr lang="de-AT" sz="6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de-AT" sz="65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incapable</a:t>
            </a:r>
            <a:r>
              <a:rPr lang="de-AT" sz="6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de </a:t>
            </a:r>
            <a:r>
              <a:rPr lang="de-AT" sz="65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courir</a:t>
            </a:r>
            <a:r>
              <a:rPr lang="de-AT" sz="6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en </a:t>
            </a:r>
            <a:r>
              <a:rPr lang="de-AT" sz="65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raison</a:t>
            </a:r>
            <a:r>
              <a:rPr lang="de-AT" sz="6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de </a:t>
            </a:r>
            <a:r>
              <a:rPr lang="de-AT" sz="65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sa</a:t>
            </a:r>
            <a:r>
              <a:rPr lang="de-AT" sz="6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de-AT" sz="65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grande</a:t>
            </a:r>
            <a:r>
              <a:rPr lang="de-AT" sz="6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de-AT" sz="65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taille</a:t>
            </a:r>
            <a:r>
              <a:rPr lang="de-AT" sz="6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. / The </a:t>
            </a:r>
            <a:r>
              <a:rPr lang="de-AT" sz="65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dinosaur</a:t>
            </a:r>
            <a:r>
              <a:rPr lang="de-AT" sz="6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de-AT" sz="65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believed</a:t>
            </a:r>
            <a:r>
              <a:rPr lang="de-AT" sz="6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de-AT" sz="65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to</a:t>
            </a:r>
            <a:r>
              <a:rPr lang="de-AT" sz="6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de-AT" sz="65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be</a:t>
            </a:r>
            <a:r>
              <a:rPr lang="de-AT" sz="6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de-AT" sz="65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incapable</a:t>
            </a:r>
            <a:r>
              <a:rPr lang="de-AT" sz="6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de-AT" sz="65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of</a:t>
            </a:r>
            <a:r>
              <a:rPr lang="de-AT" sz="6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de-AT" sz="65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running</a:t>
            </a:r>
            <a:r>
              <a:rPr lang="de-AT" sz="6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due </a:t>
            </a:r>
            <a:r>
              <a:rPr lang="de-AT" sz="65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to</a:t>
            </a:r>
            <a:r>
              <a:rPr lang="de-AT" sz="6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de-AT" sz="65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its</a:t>
            </a:r>
            <a:r>
              <a:rPr lang="de-AT" sz="6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large </a:t>
            </a:r>
            <a:r>
              <a:rPr lang="de-AT" sz="65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size</a:t>
            </a:r>
            <a:r>
              <a:rPr lang="de-AT" sz="6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3587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lumn1- 200$- text">
            <a:extLst>
              <a:ext uri="{FF2B5EF4-FFF2-40B4-BE49-F238E27FC236}">
                <a16:creationId xmlns:a16="http://schemas.microsoft.com/office/drawing/2014/main" id="{B5263354-B516-4133-9AA2-FBBDC38B1D00}"/>
              </a:ext>
            </a:extLst>
          </p:cNvPr>
          <p:cNvSpPr txBox="1"/>
          <p:nvPr/>
        </p:nvSpPr>
        <p:spPr>
          <a:xfrm>
            <a:off x="4862916" y="5289841"/>
            <a:ext cx="246616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$ 800</a:t>
            </a:r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5932BEEE-B317-4697-9171-C66E5AEA0B33}"/>
              </a:ext>
            </a:extLst>
          </p:cNvPr>
          <p:cNvSpPr txBox="1"/>
          <p:nvPr/>
        </p:nvSpPr>
        <p:spPr>
          <a:xfrm>
            <a:off x="-388885" y="828294"/>
            <a:ext cx="12969766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7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Solution:</a:t>
            </a:r>
          </a:p>
          <a:p>
            <a:pPr algn="ctr"/>
            <a:endParaRPr lang="de-AT" sz="16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  <a:p>
            <a:pPr algn="ctr"/>
            <a:r>
              <a:rPr lang="de-AT" sz="66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Brachiosaurus </a:t>
            </a:r>
            <a:r>
              <a:rPr lang="de-AT" sz="66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altithorax</a:t>
            </a:r>
            <a:r>
              <a:rPr lang="de-AT" sz="66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de-AT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(Brachiosaurus)</a:t>
            </a:r>
            <a:endParaRPr lang="de-AT" sz="66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  <a:p>
            <a:pPr algn="ctr"/>
            <a:endParaRPr lang="de-AT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  <p:pic>
        <p:nvPicPr>
          <p:cNvPr id="10" name="answer sound">
            <a:hlinkClick r:id="" action="ppaction://media"/>
            <a:extLst>
              <a:ext uri="{FF2B5EF4-FFF2-40B4-BE49-F238E27FC236}">
                <a16:creationId xmlns:a16="http://schemas.microsoft.com/office/drawing/2014/main" id="{55770014-179C-46DE-8512-8D5261DCEE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716" y="208255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57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32ED858B-F0B4-4ED4-89D7-A93280FB9D72}"/>
              </a:ext>
            </a:extLst>
          </p:cNvPr>
          <p:cNvSpPr/>
          <p:nvPr/>
        </p:nvSpPr>
        <p:spPr>
          <a:xfrm>
            <a:off x="3769257" y="5577481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F5120A8B-56D5-4E1E-B8E2-329D9BF817A6}"/>
              </a:ext>
            </a:extLst>
          </p:cNvPr>
          <p:cNvSpPr txBox="1"/>
          <p:nvPr/>
        </p:nvSpPr>
        <p:spPr>
          <a:xfrm>
            <a:off x="3883739" y="5565261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857E49A0-FB76-40B2-8BF3-AB6AF2E51237}"/>
              </a:ext>
            </a:extLst>
          </p:cNvPr>
          <p:cNvSpPr txBox="1"/>
          <p:nvPr/>
        </p:nvSpPr>
        <p:spPr>
          <a:xfrm>
            <a:off x="604021" y="0"/>
            <a:ext cx="10983951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Il </a:t>
            </a:r>
            <a:r>
              <a:rPr lang="en-US" sz="6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existe</a:t>
            </a:r>
            <a:r>
              <a:rPr lang="en-US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de </a:t>
            </a:r>
            <a:r>
              <a:rPr lang="en-US" sz="6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nombreuses</a:t>
            </a:r>
            <a:r>
              <a:rPr lang="en-US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theories sur </a:t>
            </a:r>
            <a:r>
              <a:rPr lang="en-US" sz="6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l’extinction</a:t>
            </a:r>
            <a:r>
              <a:rPr lang="en-US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massive des dinosaurs. </a:t>
            </a:r>
            <a:r>
              <a:rPr lang="en-US" sz="6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Nommez</a:t>
            </a:r>
            <a:r>
              <a:rPr lang="en-US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les trois principals theories. / There are many theories about the mass extinction of dinosaurs. Name the three main theories.</a:t>
            </a:r>
            <a:endParaRPr lang="de-AT" sz="6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  <p:pic>
        <p:nvPicPr>
          <p:cNvPr id="5" name="Thinking music">
            <a:hlinkClick r:id="" action="ppaction://media"/>
            <a:extLst>
              <a:ext uri="{FF2B5EF4-FFF2-40B4-BE49-F238E27FC236}">
                <a16:creationId xmlns:a16="http://schemas.microsoft.com/office/drawing/2014/main" id="{6A6D8BFD-5DA0-4C73-9A16-2E767D9EC7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634" y="233567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98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lumn1- 200$- text">
            <a:extLst>
              <a:ext uri="{FF2B5EF4-FFF2-40B4-BE49-F238E27FC236}">
                <a16:creationId xmlns:a16="http://schemas.microsoft.com/office/drawing/2014/main" id="{2702DE18-BD0F-4B29-918B-9F22409E499A}"/>
              </a:ext>
            </a:extLst>
          </p:cNvPr>
          <p:cNvSpPr txBox="1"/>
          <p:nvPr/>
        </p:nvSpPr>
        <p:spPr>
          <a:xfrm>
            <a:off x="4642919" y="5303833"/>
            <a:ext cx="2906162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$ 1000</a:t>
            </a:r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4C1C17B3-E4E6-4743-810F-908470783230}"/>
              </a:ext>
            </a:extLst>
          </p:cNvPr>
          <p:cNvSpPr txBox="1"/>
          <p:nvPr/>
        </p:nvSpPr>
        <p:spPr>
          <a:xfrm>
            <a:off x="-601972" y="208255"/>
            <a:ext cx="12969766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7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Solution:</a:t>
            </a:r>
          </a:p>
          <a:p>
            <a:pPr marL="1143000" indent="-1143000" algn="ctr">
              <a:buAutoNum type="arabicParenR"/>
            </a:pPr>
            <a:r>
              <a:rPr lang="de-AT" sz="6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Les</a:t>
            </a:r>
            <a:r>
              <a:rPr lang="de-AT" sz="6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de-AT" sz="6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volcans</a:t>
            </a:r>
            <a:r>
              <a:rPr lang="de-AT" sz="6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/ </a:t>
            </a:r>
            <a:r>
              <a:rPr lang="de-AT" sz="6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Volcanoes</a:t>
            </a:r>
            <a:endParaRPr lang="de-AT" sz="6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  <a:p>
            <a:pPr marL="1143000" indent="-1143000" algn="ctr">
              <a:buAutoNum type="arabicParenR"/>
            </a:pPr>
            <a:r>
              <a:rPr lang="de-AT" sz="6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Les</a:t>
            </a:r>
            <a:r>
              <a:rPr lang="de-AT" sz="6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de-AT" sz="6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plaques</a:t>
            </a:r>
            <a:r>
              <a:rPr lang="de-AT" sz="6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de-AT" sz="6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tectoniques</a:t>
            </a:r>
            <a:r>
              <a:rPr lang="de-AT" sz="6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/ </a:t>
            </a:r>
            <a:r>
              <a:rPr lang="de-AT" sz="6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Tectonic</a:t>
            </a:r>
            <a:r>
              <a:rPr lang="de-AT" sz="6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de-AT" sz="6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plates</a:t>
            </a:r>
            <a:endParaRPr lang="de-AT" sz="6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  <a:p>
            <a:pPr marL="1143000" indent="-1143000" algn="ctr">
              <a:buAutoNum type="arabicParenR"/>
            </a:pPr>
            <a:r>
              <a:rPr lang="de-AT" sz="6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L‘astéroïde</a:t>
            </a:r>
            <a:r>
              <a:rPr lang="de-AT" sz="6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/ </a:t>
            </a:r>
            <a:r>
              <a:rPr lang="de-AT" sz="6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Asteriod</a:t>
            </a:r>
            <a:endParaRPr lang="de-AT" sz="6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  <a:p>
            <a:pPr marL="1143000" indent="-1143000" algn="ctr">
              <a:buAutoNum type="arabicParenR"/>
            </a:pPr>
            <a:endParaRPr lang="de-AT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  <p:pic>
        <p:nvPicPr>
          <p:cNvPr id="10" name="answer sound">
            <a:hlinkClick r:id="" action="ppaction://media"/>
            <a:extLst>
              <a:ext uri="{FF2B5EF4-FFF2-40B4-BE49-F238E27FC236}">
                <a16:creationId xmlns:a16="http://schemas.microsoft.com/office/drawing/2014/main" id="{54647000-FA65-4DFF-8A6F-71E8E5F0C7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716" y="208255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956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>
            <a:extLst>
              <a:ext uri="{FF2B5EF4-FFF2-40B4-BE49-F238E27FC236}">
                <a16:creationId xmlns:a16="http://schemas.microsoft.com/office/drawing/2014/main" id="{5A20026B-BD52-4B59-A5A6-037EB8A165CF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5923" y="451976"/>
            <a:ext cx="5610225" cy="5760052"/>
          </a:xfrm>
        </p:spPr>
      </p:pic>
      <p:pic>
        <p:nvPicPr>
          <p:cNvPr id="13" name="Grafik 12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B1E7FD15-FC10-4B4B-AB99-203CF9F32C6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3651" y="2434343"/>
            <a:ext cx="4973288" cy="994657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1CFF94DC-3438-4D18-BB1F-2B03ED9E9B8B}"/>
              </a:ext>
            </a:extLst>
          </p:cNvPr>
          <p:cNvSpPr txBox="1"/>
          <p:nvPr/>
        </p:nvSpPr>
        <p:spPr>
          <a:xfrm>
            <a:off x="7606938" y="3465513"/>
            <a:ext cx="371000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Arial" panose="020B0604020202020204" pitchFamily="34" charset="0"/>
              </a:rPr>
              <a:t>Free Download: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800" b="0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Arial" panose="020B0604020202020204" pitchFamily="34" charset="0"/>
              </a:rPr>
              <a:t>https://slidelizard.com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394128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67BC6F1A-AD9D-495E-906D-0F88E2D7C12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1D7E8477-4518-4E8E-B2FA-98506FF9B040}"/>
              </a:ext>
            </a:extLst>
          </p:cNvPr>
          <p:cNvSpPr/>
          <p:nvPr/>
        </p:nvSpPr>
        <p:spPr>
          <a:xfrm>
            <a:off x="688065" y="386953"/>
            <a:ext cx="10815873" cy="6083929"/>
          </a:xfrm>
          <a:prstGeom prst="rect">
            <a:avLst/>
          </a:prstGeom>
          <a:solidFill>
            <a:srgbClr val="0047D6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28C1D8B-8357-443C-B7EA-F7EC61C7E62C}"/>
              </a:ext>
            </a:extLst>
          </p:cNvPr>
          <p:cNvSpPr txBox="1"/>
          <p:nvPr/>
        </p:nvSpPr>
        <p:spPr>
          <a:xfrm>
            <a:off x="1459117" y="1678203"/>
            <a:ext cx="9273765" cy="30469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98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AT" sz="9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Alimentation / </a:t>
            </a:r>
            <a:r>
              <a:rPr lang="de-AT" sz="9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Diet</a:t>
            </a:r>
            <a:endParaRPr lang="de-AT" sz="9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4" name="Audio Recording Sep 14, 2023 at 12:50:48 PM">
            <a:hlinkClick r:id="" action="ppaction://media"/>
            <a:extLst>
              <a:ext uri="{FF2B5EF4-FFF2-40B4-BE49-F238E27FC236}">
                <a16:creationId xmlns:a16="http://schemas.microsoft.com/office/drawing/2014/main" id="{FC040C8A-00B1-6164-1C89-C3A5B47B25D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29.3279" end="914.205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5709" y="17091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946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doors dir="vert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10C518-64BF-49AC-8E84-F6E6562A75A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9788" y="457200"/>
            <a:ext cx="3932237" cy="1600200"/>
          </a:xfrm>
        </p:spPr>
        <p:txBody>
          <a:bodyPr/>
          <a:lstStyle/>
          <a:p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FB19ABDE-2808-4D3C-B88F-1DBF972FA8A0}"/>
              </a:ext>
            </a:extLst>
          </p:cNvPr>
          <p:cNvSpPr>
            <a:spLocks noGrp="1"/>
          </p:cNvSpPr>
          <p:nvPr>
            <p:ph type="pic" idx="4294967295"/>
          </p:nvPr>
        </p:nvSpPr>
        <p:spPr>
          <a:xfrm>
            <a:off x="5183188" y="987425"/>
            <a:ext cx="6172200" cy="4873625"/>
          </a:xfrm>
        </p:spPr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BFB652F-3A2B-4D07-8F9F-215BC923ADAE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839788" y="2057400"/>
            <a:ext cx="3932237" cy="3811588"/>
          </a:xfrm>
        </p:spPr>
        <p:txBody>
          <a:bodyPr/>
          <a:lstStyle/>
          <a:p>
            <a:endParaRPr lang="de-AT"/>
          </a:p>
        </p:txBody>
      </p:sp>
      <p:pic>
        <p:nvPicPr>
          <p:cNvPr id="6" name="Grafik 5" descr="Ein Bild, das Zug enthält.&#10;&#10;Automatisch generierte Beschreibung">
            <a:extLst>
              <a:ext uri="{FF2B5EF4-FFF2-40B4-BE49-F238E27FC236}">
                <a16:creationId xmlns:a16="http://schemas.microsoft.com/office/drawing/2014/main" id="{1EB5AA41-4F02-4DC6-A665-0414AA73FFA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548858"/>
      </p:ext>
    </p:extLst>
  </p:cSld>
  <p:clrMapOvr>
    <a:masterClrMapping/>
  </p:clrMapOvr>
  <p:transition spd="slow" advTm="1000">
    <p:pull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f3e5f75369e893f7e31a902"/>
</p:tagLst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896</TotalTime>
  <Words>1379</Words>
  <Application>Microsoft Office PowerPoint</Application>
  <PresentationFormat>Widescreen</PresentationFormat>
  <Paragraphs>223</Paragraphs>
  <Slides>76</Slides>
  <Notes>0</Notes>
  <HiddenSlides>0</HiddenSlides>
  <MMClips>67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84" baseType="lpstr">
      <vt:lpstr>AcmeFont</vt:lpstr>
      <vt:lpstr>Arial</vt:lpstr>
      <vt:lpstr>Calibri</vt:lpstr>
      <vt:lpstr>Calibri Light</vt:lpstr>
      <vt:lpstr>Lato</vt:lpstr>
      <vt:lpstr>Segoe UI Black</vt:lpstr>
      <vt:lpstr>Sitka Banner</vt:lpstr>
      <vt:lpstr>Office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Johanna Liang</dc:creator>
  <cp:lastModifiedBy>Preferred Customer</cp:lastModifiedBy>
  <cp:revision>151</cp:revision>
  <dcterms:created xsi:type="dcterms:W3CDTF">2020-09-28T08:30:51Z</dcterms:created>
  <dcterms:modified xsi:type="dcterms:W3CDTF">2023-09-21T16:04:00Z</dcterms:modified>
</cp:coreProperties>
</file>